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Lst>
  <p:notesMasterIdLst>
    <p:notesMasterId r:id="rId41"/>
  </p:notesMasterIdLst>
  <p:sldIdLst>
    <p:sldId id="284" r:id="rId4"/>
    <p:sldId id="256" r:id="rId5"/>
    <p:sldId id="283" r:id="rId6"/>
    <p:sldId id="257" r:id="rId7"/>
    <p:sldId id="304" r:id="rId8"/>
    <p:sldId id="266" r:id="rId9"/>
    <p:sldId id="258" r:id="rId10"/>
    <p:sldId id="259" r:id="rId11"/>
    <p:sldId id="267" r:id="rId12"/>
    <p:sldId id="260" r:id="rId13"/>
    <p:sldId id="261" r:id="rId14"/>
    <p:sldId id="269" r:id="rId15"/>
    <p:sldId id="262" r:id="rId16"/>
    <p:sldId id="263" r:id="rId17"/>
    <p:sldId id="264" r:id="rId18"/>
    <p:sldId id="265" r:id="rId19"/>
    <p:sldId id="299" r:id="rId20"/>
    <p:sldId id="301" r:id="rId21"/>
    <p:sldId id="302" r:id="rId22"/>
    <p:sldId id="271" r:id="rId23"/>
    <p:sldId id="272" r:id="rId24"/>
    <p:sldId id="275" r:id="rId25"/>
    <p:sldId id="303" r:id="rId26"/>
    <p:sldId id="300" r:id="rId27"/>
    <p:sldId id="276" r:id="rId28"/>
    <p:sldId id="286" r:id="rId29"/>
    <p:sldId id="287" r:id="rId30"/>
    <p:sldId id="288" r:id="rId31"/>
    <p:sldId id="296" r:id="rId32"/>
    <p:sldId id="289" r:id="rId33"/>
    <p:sldId id="290" r:id="rId34"/>
    <p:sldId id="291" r:id="rId35"/>
    <p:sldId id="292" r:id="rId36"/>
    <p:sldId id="293" r:id="rId37"/>
    <p:sldId id="294" r:id="rId38"/>
    <p:sldId id="295" r:id="rId39"/>
    <p:sldId id="297" r:id="rId40"/>
  </p:sldIdLst>
  <p:sldSz cx="9144000" cy="6858000" type="screen4x3"/>
  <p:notesSz cx="6858000" cy="9144000"/>
  <p:custDataLst>
    <p:tags r:id="rId42"/>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FF99"/>
    <a:srgbClr val="FF3300"/>
    <a:srgbClr val="FF9933"/>
    <a:srgbClr val="FF9900"/>
    <a:srgbClr val="66FF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40" autoAdjust="0"/>
  </p:normalViewPr>
  <p:slideViewPr>
    <p:cSldViewPr>
      <p:cViewPr varScale="1">
        <p:scale>
          <a:sx n="65" d="100"/>
          <a:sy n="65" d="100"/>
        </p:scale>
        <p:origin x="-145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5466457B-EED6-4C64-8ABB-F2BDAAB69162}" type="datetimeFigureOut">
              <a:rPr lang="vi-VN"/>
              <a:pPr>
                <a:defRPr/>
              </a:pPr>
              <a:t>19/03/2018</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2342CA2-C493-4F72-BDDE-F83090DD3F51}" type="slidenum">
              <a:rPr lang="vi-VN"/>
              <a:pPr/>
              <a:t>‹#›</a:t>
            </a:fld>
            <a:endParaRPr lang="vi-VN"/>
          </a:p>
        </p:txBody>
      </p:sp>
    </p:spTree>
    <p:extLst>
      <p:ext uri="{BB962C8B-B14F-4D97-AF65-F5344CB8AC3E}">
        <p14:creationId xmlns:p14="http://schemas.microsoft.com/office/powerpoint/2010/main" val="2919434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15AC0D1-3FC0-448F-AAA3-C97D3EBF1888}" type="slidenum">
              <a:rPr lang="en-US"/>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9EFF59BD-287D-4126-A27D-EC756E6B11C6}" type="slidenum">
              <a:rPr lang="vi-VN"/>
              <a:pPr/>
              <a:t>13</a:t>
            </a:fld>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9E2B1B2-F203-4DB1-B083-6DCD0B7A1CBF}" type="slidenum">
              <a:rPr lang="vi-VN"/>
              <a:pPr/>
              <a:t>15</a:t>
            </a:fld>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6237E18-A9A9-4C44-8205-D947F0C79142}" type="slidenum">
              <a:rPr lang="vi-VN"/>
              <a:pPr/>
              <a:t>22</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D902997D-105A-46AC-B381-DF3D86F60C74}" type="slidenum">
              <a:rPr lang="en-US"/>
              <a:pPr/>
              <a:t>‹#›</a:t>
            </a:fld>
            <a:endParaRPr lang="en-US"/>
          </a:p>
        </p:txBody>
      </p:sp>
    </p:spTree>
    <p:extLst>
      <p:ext uri="{BB962C8B-B14F-4D97-AF65-F5344CB8AC3E}">
        <p14:creationId xmlns:p14="http://schemas.microsoft.com/office/powerpoint/2010/main" val="346245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98D5AAB-8F0A-4589-A10D-9A1627D2418B}" type="slidenum">
              <a:rPr lang="en-US"/>
              <a:pPr/>
              <a:t>‹#›</a:t>
            </a:fld>
            <a:endParaRPr lang="en-US"/>
          </a:p>
        </p:txBody>
      </p:sp>
    </p:spTree>
    <p:extLst>
      <p:ext uri="{BB962C8B-B14F-4D97-AF65-F5344CB8AC3E}">
        <p14:creationId xmlns:p14="http://schemas.microsoft.com/office/powerpoint/2010/main" val="43357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DCF2226-83CB-4EAE-8A76-22C7388996DA}" type="slidenum">
              <a:rPr lang="en-US"/>
              <a:pPr/>
              <a:t>‹#›</a:t>
            </a:fld>
            <a:endParaRPr lang="en-US"/>
          </a:p>
        </p:txBody>
      </p:sp>
    </p:spTree>
    <p:extLst>
      <p:ext uri="{BB962C8B-B14F-4D97-AF65-F5344CB8AC3E}">
        <p14:creationId xmlns:p14="http://schemas.microsoft.com/office/powerpoint/2010/main" val="78757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614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DF38DF7-7AF0-4A66-BC7D-E0AEA33C5B0C}" type="slidenum">
              <a:rPr lang="en-US"/>
              <a:pPr/>
              <a:t>‹#›</a:t>
            </a:fld>
            <a:endParaRPr lang="en-US"/>
          </a:p>
        </p:txBody>
      </p:sp>
    </p:spTree>
    <p:extLst>
      <p:ext uri="{BB962C8B-B14F-4D97-AF65-F5344CB8AC3E}">
        <p14:creationId xmlns:p14="http://schemas.microsoft.com/office/powerpoint/2010/main" val="3801841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669781E-0DC9-409D-AA65-73D450611C17}" type="slidenum">
              <a:rPr lang="en-US"/>
              <a:pPr/>
              <a:t>‹#›</a:t>
            </a:fld>
            <a:endParaRPr lang="en-US"/>
          </a:p>
        </p:txBody>
      </p:sp>
    </p:spTree>
    <p:extLst>
      <p:ext uri="{BB962C8B-B14F-4D97-AF65-F5344CB8AC3E}">
        <p14:creationId xmlns:p14="http://schemas.microsoft.com/office/powerpoint/2010/main" val="2636879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D13710A9-D00F-48B9-A778-43DC2B688B03}" type="slidenum">
              <a:rPr lang="en-US"/>
              <a:pPr/>
              <a:t>‹#›</a:t>
            </a:fld>
            <a:endParaRPr lang="en-US"/>
          </a:p>
        </p:txBody>
      </p:sp>
    </p:spTree>
    <p:extLst>
      <p:ext uri="{BB962C8B-B14F-4D97-AF65-F5344CB8AC3E}">
        <p14:creationId xmlns:p14="http://schemas.microsoft.com/office/powerpoint/2010/main" val="2131202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9FFEEAC5-9846-431F-823D-0280CB3D0C86}" type="slidenum">
              <a:rPr lang="en-US"/>
              <a:pPr/>
              <a:t>‹#›</a:t>
            </a:fld>
            <a:endParaRPr lang="en-US"/>
          </a:p>
        </p:txBody>
      </p:sp>
    </p:spTree>
    <p:extLst>
      <p:ext uri="{BB962C8B-B14F-4D97-AF65-F5344CB8AC3E}">
        <p14:creationId xmlns:p14="http://schemas.microsoft.com/office/powerpoint/2010/main" val="3875789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23291240-15A4-457F-BB20-A3E715752BBB}" type="slidenum">
              <a:rPr lang="en-US"/>
              <a:pPr/>
              <a:t>‹#›</a:t>
            </a:fld>
            <a:endParaRPr lang="en-US"/>
          </a:p>
        </p:txBody>
      </p:sp>
    </p:spTree>
    <p:extLst>
      <p:ext uri="{BB962C8B-B14F-4D97-AF65-F5344CB8AC3E}">
        <p14:creationId xmlns:p14="http://schemas.microsoft.com/office/powerpoint/2010/main" val="2018071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16690076-385B-423F-B0B9-0660696598C0}" type="slidenum">
              <a:rPr lang="en-US"/>
              <a:pPr/>
              <a:t>‹#›</a:t>
            </a:fld>
            <a:endParaRPr lang="en-US"/>
          </a:p>
        </p:txBody>
      </p:sp>
    </p:spTree>
    <p:extLst>
      <p:ext uri="{BB962C8B-B14F-4D97-AF65-F5344CB8AC3E}">
        <p14:creationId xmlns:p14="http://schemas.microsoft.com/office/powerpoint/2010/main" val="1948019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F72FEA43-6D3A-408D-B1C8-53400FB6C81E}" type="slidenum">
              <a:rPr lang="en-US"/>
              <a:pPr/>
              <a:t>‹#›</a:t>
            </a:fld>
            <a:endParaRPr lang="en-US"/>
          </a:p>
        </p:txBody>
      </p:sp>
    </p:spTree>
    <p:extLst>
      <p:ext uri="{BB962C8B-B14F-4D97-AF65-F5344CB8AC3E}">
        <p14:creationId xmlns:p14="http://schemas.microsoft.com/office/powerpoint/2010/main" val="2260665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382CD36C-2C54-4F3C-B09F-4BB30C7E32ED}" type="slidenum">
              <a:rPr lang="en-US"/>
              <a:pPr/>
              <a:t>‹#›</a:t>
            </a:fld>
            <a:endParaRPr lang="en-US"/>
          </a:p>
        </p:txBody>
      </p:sp>
    </p:spTree>
    <p:extLst>
      <p:ext uri="{BB962C8B-B14F-4D97-AF65-F5344CB8AC3E}">
        <p14:creationId xmlns:p14="http://schemas.microsoft.com/office/powerpoint/2010/main" val="2873649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41E91D81-5604-471C-AFF2-3C6137457D18}" type="slidenum">
              <a:rPr lang="en-US"/>
              <a:pPr/>
              <a:t>‹#›</a:t>
            </a:fld>
            <a:endParaRPr lang="en-US"/>
          </a:p>
        </p:txBody>
      </p:sp>
    </p:spTree>
    <p:extLst>
      <p:ext uri="{BB962C8B-B14F-4D97-AF65-F5344CB8AC3E}">
        <p14:creationId xmlns:p14="http://schemas.microsoft.com/office/powerpoint/2010/main" val="2308844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DEBF6E7-C4FE-420F-9185-0296B31DADD2}" type="slidenum">
              <a:rPr lang="en-US"/>
              <a:pPr/>
              <a:t>‹#›</a:t>
            </a:fld>
            <a:endParaRPr lang="en-US"/>
          </a:p>
        </p:txBody>
      </p:sp>
    </p:spTree>
    <p:extLst>
      <p:ext uri="{BB962C8B-B14F-4D97-AF65-F5344CB8AC3E}">
        <p14:creationId xmlns:p14="http://schemas.microsoft.com/office/powerpoint/2010/main" val="2917971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88A68F65-D70C-4115-A025-BC78F910319A}" type="slidenum">
              <a:rPr lang="en-US"/>
              <a:pPr/>
              <a:t>‹#›</a:t>
            </a:fld>
            <a:endParaRPr lang="en-US"/>
          </a:p>
        </p:txBody>
      </p:sp>
    </p:spTree>
    <p:extLst>
      <p:ext uri="{BB962C8B-B14F-4D97-AF65-F5344CB8AC3E}">
        <p14:creationId xmlns:p14="http://schemas.microsoft.com/office/powerpoint/2010/main" val="3715568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01A030A-50BC-4830-84A4-66312F586F0E}" type="slidenum">
              <a:rPr lang="en-US"/>
              <a:pPr/>
              <a:t>‹#›</a:t>
            </a:fld>
            <a:endParaRPr lang="en-US"/>
          </a:p>
        </p:txBody>
      </p:sp>
    </p:spTree>
    <p:extLst>
      <p:ext uri="{BB962C8B-B14F-4D97-AF65-F5344CB8AC3E}">
        <p14:creationId xmlns:p14="http://schemas.microsoft.com/office/powerpoint/2010/main" val="3710775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defRPr/>
              </a:pPr>
              <a:endParaRPr lang="vi-VN">
                <a:latin typeface="Arial" panose="020B0604020202020204" pitchFamily="34" charset="0"/>
              </a:endParaRPr>
            </a:p>
          </p:txBody>
        </p:sp>
        <p:sp>
          <p:nvSpPr>
            <p:cNvPr id="20" name="Rectangle 18"/>
            <p:cNvSpPr>
              <a:spLocks noChangeArrowheads="1"/>
            </p:cNvSpPr>
            <p:nvPr userDrawn="1"/>
          </p:nvSpPr>
          <p:spPr bwMode="hidden">
            <a:xfrm rot="39991575" flipH="1" flipV="1">
              <a:off x="5374"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defRPr/>
              </a:pPr>
              <a:endParaRPr lang="vi-VN">
                <a:latin typeface="Arial" panose="020B0604020202020204" pitchFamily="34" charset="0"/>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latin typeface="Arial" panose="020B0604020202020204" pitchFamily="34" charset="0"/>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latin typeface="Arial" panose="020B0604020202020204" pitchFamily="34" charset="0"/>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latin typeface="Arial" panose="020B0604020202020204" pitchFamily="34" charset="0"/>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latin typeface="Arial" panose="020B0604020202020204" pitchFamily="34" charset="0"/>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latin typeface="Arial" panose="020B0604020202020204" pitchFamily="34" charset="0"/>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latin typeface="Arial" panose="020B0604020202020204" pitchFamily="34" charset="0"/>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latin typeface="Arial" panose="020B0604020202020204" pitchFamily="34" charset="0"/>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latin typeface="Arial" panose="020B0604020202020204" pitchFamily="34" charset="0"/>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latin typeface="Arial" panose="020B0604020202020204" pitchFamily="34" charset="0"/>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latin typeface="Arial" panose="020B0604020202020204" pitchFamily="34" charset="0"/>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latin typeface="Arial" panose="020B0604020202020204" pitchFamily="34" charset="0"/>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grpSp>
      <p:sp>
        <p:nvSpPr>
          <p:cNvPr id="11482"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en-US" noProof="0" smtClean="0"/>
              <a:t>Click to edit Master title style</a:t>
            </a:r>
          </a:p>
        </p:txBody>
      </p:sp>
      <p:sp>
        <p:nvSpPr>
          <p:cNvPr id="11483"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22" name="Rectangle 222"/>
          <p:cNvSpPr>
            <a:spLocks noGrp="1" noChangeArrowheads="1"/>
          </p:cNvSpPr>
          <p:nvPr>
            <p:ph type="sldNum" sz="quarter" idx="12"/>
          </p:nvPr>
        </p:nvSpPr>
        <p:spPr/>
        <p:txBody>
          <a:bodyPr/>
          <a:lstStyle>
            <a:lvl1pPr>
              <a:defRPr/>
            </a:lvl1pPr>
          </a:lstStyle>
          <a:p>
            <a:fld id="{D332780D-DE33-45F1-B721-DE7803E22ADA}" type="slidenum">
              <a:rPr lang="en-US"/>
              <a:pPr/>
              <a:t>‹#›</a:t>
            </a:fld>
            <a:endParaRPr lang="en-US"/>
          </a:p>
        </p:txBody>
      </p:sp>
    </p:spTree>
    <p:extLst>
      <p:ext uri="{BB962C8B-B14F-4D97-AF65-F5344CB8AC3E}">
        <p14:creationId xmlns:p14="http://schemas.microsoft.com/office/powerpoint/2010/main" val="231225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218"/>
          <p:cNvSpPr>
            <a:spLocks noGrp="1" noChangeArrowheads="1"/>
          </p:cNvSpPr>
          <p:nvPr>
            <p:ph type="sldNum" sz="quarter" idx="10"/>
          </p:nvPr>
        </p:nvSpPr>
        <p:spPr/>
        <p:txBody>
          <a:bodyPr/>
          <a:lstStyle>
            <a:lvl1pPr>
              <a:defRPr/>
            </a:lvl1pPr>
          </a:lstStyle>
          <a:p>
            <a:fld id="{B81BFFFF-159A-4993-BB61-A350A08E822A}" type="slidenum">
              <a:rPr lang="en-US"/>
              <a:pPr/>
              <a:t>‹#›</a:t>
            </a:fld>
            <a:endParaRPr lang="en-US"/>
          </a:p>
        </p:txBody>
      </p:sp>
      <p:sp>
        <p:nvSpPr>
          <p:cNvPr id="5" name="Rectangle 219"/>
          <p:cNvSpPr>
            <a:spLocks noGrp="1" noChangeArrowheads="1"/>
          </p:cNvSpPr>
          <p:nvPr>
            <p:ph type="dt" sz="half" idx="11"/>
          </p:nvPr>
        </p:nvSpPr>
        <p:spPr/>
        <p:txBody>
          <a:bodyPr/>
          <a:lstStyle>
            <a:lvl1pPr>
              <a:defRPr/>
            </a:lvl1pPr>
          </a:lstStyle>
          <a:p>
            <a:pPr>
              <a:defRPr/>
            </a:pPr>
            <a:endParaRPr lang="en-US"/>
          </a:p>
        </p:txBody>
      </p:sp>
      <p:sp>
        <p:nvSpPr>
          <p:cNvPr id="6" name="Rectangle 220"/>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32011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218"/>
          <p:cNvSpPr>
            <a:spLocks noGrp="1" noChangeArrowheads="1"/>
          </p:cNvSpPr>
          <p:nvPr>
            <p:ph type="sldNum" sz="quarter" idx="10"/>
          </p:nvPr>
        </p:nvSpPr>
        <p:spPr/>
        <p:txBody>
          <a:bodyPr/>
          <a:lstStyle>
            <a:lvl1pPr>
              <a:defRPr/>
            </a:lvl1pPr>
          </a:lstStyle>
          <a:p>
            <a:fld id="{BE5D0B68-D0DB-49BF-BA3B-47126584DBAB}" type="slidenum">
              <a:rPr lang="en-US"/>
              <a:pPr/>
              <a:t>‹#›</a:t>
            </a:fld>
            <a:endParaRPr lang="en-US"/>
          </a:p>
        </p:txBody>
      </p:sp>
      <p:sp>
        <p:nvSpPr>
          <p:cNvPr id="5" name="Rectangle 219"/>
          <p:cNvSpPr>
            <a:spLocks noGrp="1" noChangeArrowheads="1"/>
          </p:cNvSpPr>
          <p:nvPr>
            <p:ph type="dt" sz="half" idx="11"/>
          </p:nvPr>
        </p:nvSpPr>
        <p:spPr/>
        <p:txBody>
          <a:bodyPr/>
          <a:lstStyle>
            <a:lvl1pPr>
              <a:defRPr/>
            </a:lvl1pPr>
          </a:lstStyle>
          <a:p>
            <a:pPr>
              <a:defRPr/>
            </a:pPr>
            <a:endParaRPr lang="en-US"/>
          </a:p>
        </p:txBody>
      </p:sp>
      <p:sp>
        <p:nvSpPr>
          <p:cNvPr id="6" name="Rectangle 220"/>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18754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218"/>
          <p:cNvSpPr>
            <a:spLocks noGrp="1" noChangeArrowheads="1"/>
          </p:cNvSpPr>
          <p:nvPr>
            <p:ph type="sldNum" sz="quarter" idx="10"/>
          </p:nvPr>
        </p:nvSpPr>
        <p:spPr/>
        <p:txBody>
          <a:bodyPr/>
          <a:lstStyle>
            <a:lvl1pPr>
              <a:defRPr/>
            </a:lvl1pPr>
          </a:lstStyle>
          <a:p>
            <a:fld id="{1274D336-745D-4E32-BCD6-9018A57699E8}" type="slidenum">
              <a:rPr lang="en-US"/>
              <a:pPr/>
              <a:t>‹#›</a:t>
            </a:fld>
            <a:endParaRPr lang="en-US"/>
          </a:p>
        </p:txBody>
      </p:sp>
      <p:sp>
        <p:nvSpPr>
          <p:cNvPr id="6" name="Rectangle 219"/>
          <p:cNvSpPr>
            <a:spLocks noGrp="1" noChangeArrowheads="1"/>
          </p:cNvSpPr>
          <p:nvPr>
            <p:ph type="dt" sz="half" idx="11"/>
          </p:nvPr>
        </p:nvSpPr>
        <p:spPr/>
        <p:txBody>
          <a:bodyPr/>
          <a:lstStyle>
            <a:lvl1pPr>
              <a:defRPr/>
            </a:lvl1pPr>
          </a:lstStyle>
          <a:p>
            <a:pPr>
              <a:defRPr/>
            </a:pPr>
            <a:endParaRPr lang="en-US"/>
          </a:p>
        </p:txBody>
      </p:sp>
      <p:sp>
        <p:nvSpPr>
          <p:cNvPr id="7" name="Rectangle 220"/>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52202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218"/>
          <p:cNvSpPr>
            <a:spLocks noGrp="1" noChangeArrowheads="1"/>
          </p:cNvSpPr>
          <p:nvPr>
            <p:ph type="sldNum" sz="quarter" idx="10"/>
          </p:nvPr>
        </p:nvSpPr>
        <p:spPr/>
        <p:txBody>
          <a:bodyPr/>
          <a:lstStyle>
            <a:lvl1pPr>
              <a:defRPr/>
            </a:lvl1pPr>
          </a:lstStyle>
          <a:p>
            <a:fld id="{CD212D40-6498-45EC-B82B-598F423BFC54}" type="slidenum">
              <a:rPr lang="en-US"/>
              <a:pPr/>
              <a:t>‹#›</a:t>
            </a:fld>
            <a:endParaRPr lang="en-US"/>
          </a:p>
        </p:txBody>
      </p:sp>
      <p:sp>
        <p:nvSpPr>
          <p:cNvPr id="8" name="Rectangle 219"/>
          <p:cNvSpPr>
            <a:spLocks noGrp="1" noChangeArrowheads="1"/>
          </p:cNvSpPr>
          <p:nvPr>
            <p:ph type="dt" sz="half" idx="11"/>
          </p:nvPr>
        </p:nvSpPr>
        <p:spPr/>
        <p:txBody>
          <a:bodyPr/>
          <a:lstStyle>
            <a:lvl1pPr>
              <a:defRPr/>
            </a:lvl1pPr>
          </a:lstStyle>
          <a:p>
            <a:pPr>
              <a:defRPr/>
            </a:pPr>
            <a:endParaRPr lang="en-US"/>
          </a:p>
        </p:txBody>
      </p:sp>
      <p:sp>
        <p:nvSpPr>
          <p:cNvPr id="9" name="Rectangle 220"/>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80765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218"/>
          <p:cNvSpPr>
            <a:spLocks noGrp="1" noChangeArrowheads="1"/>
          </p:cNvSpPr>
          <p:nvPr>
            <p:ph type="sldNum" sz="quarter" idx="10"/>
          </p:nvPr>
        </p:nvSpPr>
        <p:spPr/>
        <p:txBody>
          <a:bodyPr/>
          <a:lstStyle>
            <a:lvl1pPr>
              <a:defRPr/>
            </a:lvl1pPr>
          </a:lstStyle>
          <a:p>
            <a:fld id="{B001435F-0C1B-45B6-990A-DE6D2B840761}" type="slidenum">
              <a:rPr lang="en-US"/>
              <a:pPr/>
              <a:t>‹#›</a:t>
            </a:fld>
            <a:endParaRPr lang="en-US"/>
          </a:p>
        </p:txBody>
      </p:sp>
      <p:sp>
        <p:nvSpPr>
          <p:cNvPr id="4" name="Rectangle 219"/>
          <p:cNvSpPr>
            <a:spLocks noGrp="1" noChangeArrowheads="1"/>
          </p:cNvSpPr>
          <p:nvPr>
            <p:ph type="dt" sz="half" idx="11"/>
          </p:nvPr>
        </p:nvSpPr>
        <p:spPr/>
        <p:txBody>
          <a:bodyPr/>
          <a:lstStyle>
            <a:lvl1pPr>
              <a:defRPr/>
            </a:lvl1pPr>
          </a:lstStyle>
          <a:p>
            <a:pPr>
              <a:defRPr/>
            </a:pPr>
            <a:endParaRPr lang="en-US"/>
          </a:p>
        </p:txBody>
      </p:sp>
      <p:sp>
        <p:nvSpPr>
          <p:cNvPr id="5" name="Rectangle 220"/>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21786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p:txBody>
          <a:bodyPr/>
          <a:lstStyle>
            <a:lvl1pPr>
              <a:defRPr/>
            </a:lvl1pPr>
          </a:lstStyle>
          <a:p>
            <a:fld id="{22547825-7B78-4C51-B8E7-9417C042FD40}" type="slidenum">
              <a:rPr lang="en-US"/>
              <a:pPr/>
              <a:t>‹#›</a:t>
            </a:fld>
            <a:endParaRPr lang="en-US"/>
          </a:p>
        </p:txBody>
      </p:sp>
      <p:sp>
        <p:nvSpPr>
          <p:cNvPr id="3" name="Rectangle 219"/>
          <p:cNvSpPr>
            <a:spLocks noGrp="1" noChangeArrowheads="1"/>
          </p:cNvSpPr>
          <p:nvPr>
            <p:ph type="dt" sz="half" idx="11"/>
          </p:nvPr>
        </p:nvSpPr>
        <p:spPr/>
        <p:txBody>
          <a:bodyPr/>
          <a:lstStyle>
            <a:lvl1pPr>
              <a:defRPr/>
            </a:lvl1pPr>
          </a:lstStyle>
          <a:p>
            <a:pPr>
              <a:defRPr/>
            </a:pPr>
            <a:endParaRPr lang="en-US"/>
          </a:p>
        </p:txBody>
      </p:sp>
      <p:sp>
        <p:nvSpPr>
          <p:cNvPr id="4" name="Rectangle 220"/>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2531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38499772-6FE7-4E3B-9D26-6BC966F40946}" type="slidenum">
              <a:rPr lang="en-US"/>
              <a:pPr/>
              <a:t>‹#›</a:t>
            </a:fld>
            <a:endParaRPr lang="en-US"/>
          </a:p>
        </p:txBody>
      </p:sp>
    </p:spTree>
    <p:extLst>
      <p:ext uri="{BB962C8B-B14F-4D97-AF65-F5344CB8AC3E}">
        <p14:creationId xmlns:p14="http://schemas.microsoft.com/office/powerpoint/2010/main" val="1500715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18"/>
          <p:cNvSpPr>
            <a:spLocks noGrp="1" noChangeArrowheads="1"/>
          </p:cNvSpPr>
          <p:nvPr>
            <p:ph type="sldNum" sz="quarter" idx="10"/>
          </p:nvPr>
        </p:nvSpPr>
        <p:spPr/>
        <p:txBody>
          <a:bodyPr/>
          <a:lstStyle>
            <a:lvl1pPr>
              <a:defRPr/>
            </a:lvl1pPr>
          </a:lstStyle>
          <a:p>
            <a:fld id="{FB60DA24-D21F-4055-8B2E-A61DE83BC4EE}" type="slidenum">
              <a:rPr lang="en-US"/>
              <a:pPr/>
              <a:t>‹#›</a:t>
            </a:fld>
            <a:endParaRPr lang="en-US"/>
          </a:p>
        </p:txBody>
      </p:sp>
      <p:sp>
        <p:nvSpPr>
          <p:cNvPr id="6" name="Rectangle 219"/>
          <p:cNvSpPr>
            <a:spLocks noGrp="1" noChangeArrowheads="1"/>
          </p:cNvSpPr>
          <p:nvPr>
            <p:ph type="dt" sz="half" idx="11"/>
          </p:nvPr>
        </p:nvSpPr>
        <p:spPr/>
        <p:txBody>
          <a:bodyPr/>
          <a:lstStyle>
            <a:lvl1pPr>
              <a:defRPr/>
            </a:lvl1pPr>
          </a:lstStyle>
          <a:p>
            <a:pPr>
              <a:defRPr/>
            </a:pPr>
            <a:endParaRPr lang="en-US"/>
          </a:p>
        </p:txBody>
      </p:sp>
      <p:sp>
        <p:nvSpPr>
          <p:cNvPr id="7" name="Rectangle 220"/>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988165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18"/>
          <p:cNvSpPr>
            <a:spLocks noGrp="1" noChangeArrowheads="1"/>
          </p:cNvSpPr>
          <p:nvPr>
            <p:ph type="sldNum" sz="quarter" idx="10"/>
          </p:nvPr>
        </p:nvSpPr>
        <p:spPr/>
        <p:txBody>
          <a:bodyPr/>
          <a:lstStyle>
            <a:lvl1pPr>
              <a:defRPr/>
            </a:lvl1pPr>
          </a:lstStyle>
          <a:p>
            <a:fld id="{4C559591-F625-4CF0-9301-8B1D32929EBF}" type="slidenum">
              <a:rPr lang="en-US"/>
              <a:pPr/>
              <a:t>‹#›</a:t>
            </a:fld>
            <a:endParaRPr lang="en-US"/>
          </a:p>
        </p:txBody>
      </p:sp>
      <p:sp>
        <p:nvSpPr>
          <p:cNvPr id="6" name="Rectangle 219"/>
          <p:cNvSpPr>
            <a:spLocks noGrp="1" noChangeArrowheads="1"/>
          </p:cNvSpPr>
          <p:nvPr>
            <p:ph type="dt" sz="half" idx="11"/>
          </p:nvPr>
        </p:nvSpPr>
        <p:spPr/>
        <p:txBody>
          <a:bodyPr/>
          <a:lstStyle>
            <a:lvl1pPr>
              <a:defRPr/>
            </a:lvl1pPr>
          </a:lstStyle>
          <a:p>
            <a:pPr>
              <a:defRPr/>
            </a:pPr>
            <a:endParaRPr lang="en-US"/>
          </a:p>
        </p:txBody>
      </p:sp>
      <p:sp>
        <p:nvSpPr>
          <p:cNvPr id="7" name="Rectangle 220"/>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6722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218"/>
          <p:cNvSpPr>
            <a:spLocks noGrp="1" noChangeArrowheads="1"/>
          </p:cNvSpPr>
          <p:nvPr>
            <p:ph type="sldNum" sz="quarter" idx="10"/>
          </p:nvPr>
        </p:nvSpPr>
        <p:spPr/>
        <p:txBody>
          <a:bodyPr/>
          <a:lstStyle>
            <a:lvl1pPr>
              <a:defRPr/>
            </a:lvl1pPr>
          </a:lstStyle>
          <a:p>
            <a:fld id="{FBA3CACD-17B7-4CD6-B497-AAD551D6F099}" type="slidenum">
              <a:rPr lang="en-US"/>
              <a:pPr/>
              <a:t>‹#›</a:t>
            </a:fld>
            <a:endParaRPr lang="en-US"/>
          </a:p>
        </p:txBody>
      </p:sp>
      <p:sp>
        <p:nvSpPr>
          <p:cNvPr id="5" name="Rectangle 219"/>
          <p:cNvSpPr>
            <a:spLocks noGrp="1" noChangeArrowheads="1"/>
          </p:cNvSpPr>
          <p:nvPr>
            <p:ph type="dt" sz="half" idx="11"/>
          </p:nvPr>
        </p:nvSpPr>
        <p:spPr/>
        <p:txBody>
          <a:bodyPr/>
          <a:lstStyle>
            <a:lvl1pPr>
              <a:defRPr/>
            </a:lvl1pPr>
          </a:lstStyle>
          <a:p>
            <a:pPr>
              <a:defRPr/>
            </a:pPr>
            <a:endParaRPr lang="en-US"/>
          </a:p>
        </p:txBody>
      </p:sp>
      <p:sp>
        <p:nvSpPr>
          <p:cNvPr id="6" name="Rectangle 220"/>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97724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218"/>
          <p:cNvSpPr>
            <a:spLocks noGrp="1" noChangeArrowheads="1"/>
          </p:cNvSpPr>
          <p:nvPr>
            <p:ph type="sldNum" sz="quarter" idx="10"/>
          </p:nvPr>
        </p:nvSpPr>
        <p:spPr/>
        <p:txBody>
          <a:bodyPr/>
          <a:lstStyle>
            <a:lvl1pPr>
              <a:defRPr/>
            </a:lvl1pPr>
          </a:lstStyle>
          <a:p>
            <a:fld id="{2BA1805E-110E-404C-97AC-B1069956BBBB}" type="slidenum">
              <a:rPr lang="en-US"/>
              <a:pPr/>
              <a:t>‹#›</a:t>
            </a:fld>
            <a:endParaRPr lang="en-US"/>
          </a:p>
        </p:txBody>
      </p:sp>
      <p:sp>
        <p:nvSpPr>
          <p:cNvPr id="5" name="Rectangle 219"/>
          <p:cNvSpPr>
            <a:spLocks noGrp="1" noChangeArrowheads="1"/>
          </p:cNvSpPr>
          <p:nvPr>
            <p:ph type="dt" sz="half" idx="11"/>
          </p:nvPr>
        </p:nvSpPr>
        <p:spPr/>
        <p:txBody>
          <a:bodyPr/>
          <a:lstStyle>
            <a:lvl1pPr>
              <a:defRPr/>
            </a:lvl1pPr>
          </a:lstStyle>
          <a:p>
            <a:pPr>
              <a:defRPr/>
            </a:pPr>
            <a:endParaRPr lang="en-US"/>
          </a:p>
        </p:txBody>
      </p:sp>
      <p:sp>
        <p:nvSpPr>
          <p:cNvPr id="6" name="Rectangle 220"/>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686349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2C54BC3E-5013-4F32-90D2-B320506D13A8}" type="slidenum">
              <a:rPr lang="en-US"/>
              <a:pPr/>
              <a:t>‹#›</a:t>
            </a:fld>
            <a:endParaRPr lang="en-US"/>
          </a:p>
        </p:txBody>
      </p:sp>
    </p:spTree>
    <p:extLst>
      <p:ext uri="{BB962C8B-B14F-4D97-AF65-F5344CB8AC3E}">
        <p14:creationId xmlns:p14="http://schemas.microsoft.com/office/powerpoint/2010/main" val="59279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1971F29E-E260-4B2A-BE53-FFB425D08BF1}" type="slidenum">
              <a:rPr lang="en-US"/>
              <a:pPr/>
              <a:t>‹#›</a:t>
            </a:fld>
            <a:endParaRPr lang="en-US"/>
          </a:p>
        </p:txBody>
      </p:sp>
    </p:spTree>
    <p:extLst>
      <p:ext uri="{BB962C8B-B14F-4D97-AF65-F5344CB8AC3E}">
        <p14:creationId xmlns:p14="http://schemas.microsoft.com/office/powerpoint/2010/main" val="409990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45E2252C-835B-4C29-AA3E-E1413AD37B7A}" type="slidenum">
              <a:rPr lang="en-US"/>
              <a:pPr/>
              <a:t>‹#›</a:t>
            </a:fld>
            <a:endParaRPr lang="en-US"/>
          </a:p>
        </p:txBody>
      </p:sp>
    </p:spTree>
    <p:extLst>
      <p:ext uri="{BB962C8B-B14F-4D97-AF65-F5344CB8AC3E}">
        <p14:creationId xmlns:p14="http://schemas.microsoft.com/office/powerpoint/2010/main" val="89056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0A016B66-FFD9-40EF-A897-C48BF8FCFCA5}" type="slidenum">
              <a:rPr lang="en-US"/>
              <a:pPr/>
              <a:t>‹#›</a:t>
            </a:fld>
            <a:endParaRPr lang="en-US"/>
          </a:p>
        </p:txBody>
      </p:sp>
    </p:spTree>
    <p:extLst>
      <p:ext uri="{BB962C8B-B14F-4D97-AF65-F5344CB8AC3E}">
        <p14:creationId xmlns:p14="http://schemas.microsoft.com/office/powerpoint/2010/main" val="345508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31B0A05A-3C7F-4095-85A1-7237004A2D96}" type="slidenum">
              <a:rPr lang="en-US"/>
              <a:pPr/>
              <a:t>‹#›</a:t>
            </a:fld>
            <a:endParaRPr lang="en-US"/>
          </a:p>
        </p:txBody>
      </p:sp>
    </p:spTree>
    <p:extLst>
      <p:ext uri="{BB962C8B-B14F-4D97-AF65-F5344CB8AC3E}">
        <p14:creationId xmlns:p14="http://schemas.microsoft.com/office/powerpoint/2010/main" val="41721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A7B5B40A-CE8B-461F-A282-DF8594AD0ABB}" type="slidenum">
              <a:rPr lang="en-US"/>
              <a:pPr/>
              <a:t>‹#›</a:t>
            </a:fld>
            <a:endParaRPr lang="en-US"/>
          </a:p>
        </p:txBody>
      </p:sp>
    </p:spTree>
    <p:extLst>
      <p:ext uri="{BB962C8B-B14F-4D97-AF65-F5344CB8AC3E}">
        <p14:creationId xmlns:p14="http://schemas.microsoft.com/office/powerpoint/2010/main" val="203923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VnTime" pitchFamily="34" charset="0"/>
              </a:defRPr>
            </a:lvl1pPr>
          </a:lstStyle>
          <a:p>
            <a:fld id="{B0DD6074-EB91-40D2-A487-9FB778B50D4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C0C0C0"/>
                  </a:outerShdw>
                </a:effectLst>
                <a:latin typeface="Arial" charset="0"/>
              </a:defRPr>
            </a:lvl1pPr>
          </a:lstStyle>
          <a:p>
            <a:fld id="{BC3CE65D-22DD-4DEC-9BCB-DC10155CAAA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496888" y="1308100"/>
            <a:ext cx="10429876" cy="5908675"/>
            <a:chOff x="-313" y="824"/>
            <a:chExt cx="6570" cy="3722"/>
          </a:xfrm>
        </p:grpSpPr>
        <p:sp>
          <p:nvSpPr>
            <p:cNvPr id="1024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4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4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4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4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4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4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5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5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5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5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5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5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5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57"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58"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5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6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6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6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6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6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6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6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6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6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6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7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7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7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7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7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defRPr/>
              </a:pPr>
              <a:endParaRPr lang="vi-VN">
                <a:effectLst>
                  <a:outerShdw blurRad="38100" dist="38100" dir="2700000" algn="tl">
                    <a:srgbClr val="000000"/>
                  </a:outerShdw>
                </a:effectLst>
                <a:latin typeface="Arial" panose="020B0604020202020204" pitchFamily="34" charset="0"/>
              </a:endParaRPr>
            </a:p>
          </p:txBody>
        </p:sp>
        <p:sp>
          <p:nvSpPr>
            <p:cNvPr id="1027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7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7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7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7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8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8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8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8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8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8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8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8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8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8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9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9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9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9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9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9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9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9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9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29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0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0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0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0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0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0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0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0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0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0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1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1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1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1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1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1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1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1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1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1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2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2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2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2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2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2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2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2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2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2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3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3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3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3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3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3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3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3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3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3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4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4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4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4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4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4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4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4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4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4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5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5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5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5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5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5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5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5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5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5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6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6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6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6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6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6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6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6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6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6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7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7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7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7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7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7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7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7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7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7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8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8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8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8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8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8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8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8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8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8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9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9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9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9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9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9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9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9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9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39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0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0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0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0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0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0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0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0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0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0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1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1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1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1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1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1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1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1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1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1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2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2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2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2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2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2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2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2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2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2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3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3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3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3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3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3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36"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37"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38"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39"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40"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41"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42"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43"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44"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45"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46"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47"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48"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49"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50"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51"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52"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53"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5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5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5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sp>
          <p:nvSpPr>
            <p:cNvPr id="10457"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vi-VN"/>
            </a:p>
          </p:txBody>
        </p:sp>
      </p:grpSp>
      <p:sp>
        <p:nvSpPr>
          <p:cNvPr id="10458" name="Rectangle 218"/>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latin typeface="Arial" charset="0"/>
              </a:defRPr>
            </a:lvl1pPr>
          </a:lstStyle>
          <a:p>
            <a:fld id="{866A0201-A374-4FE5-B172-638E93DB191A}" type="slidenum">
              <a:rPr lang="en-US"/>
              <a:pPr/>
              <a:t>‹#›</a:t>
            </a:fld>
            <a:endParaRPr lang="en-US"/>
          </a:p>
        </p:txBody>
      </p:sp>
      <p:sp>
        <p:nvSpPr>
          <p:cNvPr id="10459" name="Rectangle 2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10460" name="Rectangle 220"/>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10461" name="Rectangle 221"/>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62" name="Rectangle 22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audio" Target="file:///C:\Documents%20and%20Settings\User\My%20Documents\Downloads\papa\Canary%20Duet.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18.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slide" Target="slide1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1.jpeg"/><Relationship Id="rId1" Type="http://schemas.openxmlformats.org/officeDocument/2006/relationships/slideLayout" Target="../slideLayouts/slideLayout18.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4.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18.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8.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29.xml"/><Relationship Id="rId18" Type="http://schemas.openxmlformats.org/officeDocument/2006/relationships/slide" Target="slide36.xml"/><Relationship Id="rId3" Type="http://schemas.openxmlformats.org/officeDocument/2006/relationships/slide" Target="slide28.xml"/><Relationship Id="rId7" Type="http://schemas.openxmlformats.org/officeDocument/2006/relationships/slide" Target="slide21.xml"/><Relationship Id="rId12" Type="http://schemas.openxmlformats.org/officeDocument/2006/relationships/slide" Target="slide27.xml"/><Relationship Id="rId17" Type="http://schemas.openxmlformats.org/officeDocument/2006/relationships/slide" Target="slide34.xml"/><Relationship Id="rId2" Type="http://schemas.openxmlformats.org/officeDocument/2006/relationships/slide" Target="slide25.xml"/><Relationship Id="rId16" Type="http://schemas.openxmlformats.org/officeDocument/2006/relationships/slide" Target="slide33.xml"/><Relationship Id="rId20" Type="http://schemas.openxmlformats.org/officeDocument/2006/relationships/slide" Target="slide35.xml"/><Relationship Id="rId1" Type="http://schemas.openxmlformats.org/officeDocument/2006/relationships/slideLayout" Target="../slideLayouts/slideLayout18.xml"/><Relationship Id="rId6" Type="http://schemas.openxmlformats.org/officeDocument/2006/relationships/slide" Target="slide20.xml"/><Relationship Id="rId11" Type="http://schemas.openxmlformats.org/officeDocument/2006/relationships/slide" Target="slide26.xml"/><Relationship Id="rId5" Type="http://schemas.openxmlformats.org/officeDocument/2006/relationships/slide" Target="slide19.xml"/><Relationship Id="rId15" Type="http://schemas.openxmlformats.org/officeDocument/2006/relationships/slide" Target="slide31.xml"/><Relationship Id="rId10" Type="http://schemas.openxmlformats.org/officeDocument/2006/relationships/slide" Target="slide1.xml"/><Relationship Id="rId19" Type="http://schemas.openxmlformats.org/officeDocument/2006/relationships/slide" Target="slide32.xml"/><Relationship Id="rId4" Type="http://schemas.openxmlformats.org/officeDocument/2006/relationships/slide" Target="slide18.xml"/><Relationship Id="rId9" Type="http://schemas.openxmlformats.org/officeDocument/2006/relationships/slide" Target="slide3.xml"/><Relationship Id="rId14" Type="http://schemas.openxmlformats.org/officeDocument/2006/relationships/slide" Target="slide30.xml"/></Relationships>
</file>

<file path=ppt/slides/_rels/slide27.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slide" Target="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slide" Target="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5.gif"/><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slide" Target="slide2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slide" Target="slide2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slide" Target="slide2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slide" Target="slide2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slide" Target="slide26.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slide" Target="slide26.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slide" Target="slide2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gif"/><Relationship Id="rId1" Type="http://schemas.openxmlformats.org/officeDocument/2006/relationships/slideLayout" Target="../slideLayouts/slideLayout13.xml"/><Relationship Id="rId4" Type="http://schemas.openxmlformats.org/officeDocument/2006/relationships/image" Target="../media/image59.gif"/></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 Target="slide9.xml"/><Relationship Id="rId7" Type="http://schemas.openxmlformats.org/officeDocument/2006/relationships/image" Target="../media/image8.jpeg"/><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slide" Target="slide12.xml"/><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 Id="rId5" Type="http://schemas.openxmlformats.org/officeDocument/2006/relationships/slide" Target="slide8.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9.xml"/><Relationship Id="rId5" Type="http://schemas.openxmlformats.org/officeDocument/2006/relationships/image" Target="../media/image16.jpe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 Id="rId5" Type="http://schemas.openxmlformats.org/officeDocument/2006/relationships/slide" Target="slide11.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WordArt 3"/>
          <p:cNvSpPr>
            <a:spLocks noChangeArrowheads="1" noChangeShapeType="1" noTextEdit="1"/>
          </p:cNvSpPr>
          <p:nvPr/>
        </p:nvSpPr>
        <p:spPr bwMode="auto">
          <a:xfrm>
            <a:off x="-115888" y="0"/>
            <a:ext cx="9296401" cy="6858000"/>
          </a:xfrm>
          <a:prstGeom prst="rect">
            <a:avLst/>
          </a:prstGeom>
        </p:spPr>
        <p:txBody>
          <a:bodyPr spcFirstLastPara="1" wrap="none" fromWordArt="1">
            <a:prstTxWarp prst="textArchUpPour">
              <a:avLst/>
            </a:prstTxWarp>
          </a:bodyPr>
          <a:lstStyle/>
          <a:p>
            <a:pPr algn="ctr" eaLnBrk="1" hangingPunct="1">
              <a:defRPr/>
            </a:pPr>
            <a:r>
              <a:rPr lang="vi-VN" sz="2400" b="1" kern="10" dirty="0">
                <a:ln w="22225">
                  <a:solidFill>
                    <a:schemeClr val="accent2"/>
                  </a:solidFill>
                  <a:prstDash val="solid"/>
                </a:ln>
                <a:solidFill>
                  <a:schemeClr val="accent2">
                    <a:lumMod val="40000"/>
                    <a:lumOff val="60000"/>
                  </a:schemeClr>
                </a:solidFill>
                <a:cs typeface="Times New Roman" panose="02020603050405020304" pitchFamily="18" charset="0"/>
              </a:rPr>
              <a:t>Chào mừng các thầy cô giáo</a:t>
            </a:r>
          </a:p>
          <a:p>
            <a:pPr algn="ctr" eaLnBrk="1" hangingPunct="1">
              <a:defRPr/>
            </a:pPr>
            <a:r>
              <a:rPr lang="vi-VN" sz="2400" b="1" kern="10" dirty="0">
                <a:ln w="9525">
                  <a:solidFill>
                    <a:srgbClr val="000000"/>
                  </a:solidFill>
                  <a:round/>
                  <a:headEnd/>
                  <a:tailEnd/>
                </a:ln>
                <a:solidFill>
                  <a:srgbClr val="FF3300"/>
                </a:solidFill>
                <a:effectLst>
                  <a:glow rad="63500">
                    <a:schemeClr val="accent2">
                      <a:satMod val="175000"/>
                      <a:alpha val="40000"/>
                    </a:schemeClr>
                  </a:glow>
                </a:effectLst>
                <a:cs typeface="Times New Roman" panose="02020603050405020304" pitchFamily="18" charset="0"/>
              </a:rPr>
              <a:t> </a:t>
            </a:r>
            <a:r>
              <a:rPr lang="vi-VN" sz="2400" b="1" kern="10" dirty="0">
                <a:ln w="22225">
                  <a:solidFill>
                    <a:schemeClr val="accent2"/>
                  </a:solidFill>
                  <a:prstDash val="solid"/>
                </a:ln>
                <a:solidFill>
                  <a:schemeClr val="accent2">
                    <a:lumMod val="40000"/>
                    <a:lumOff val="60000"/>
                  </a:schemeClr>
                </a:solidFill>
                <a:cs typeface="Times New Roman" panose="02020603050405020304" pitchFamily="18" charset="0"/>
              </a:rPr>
              <a:t>đến dự giờ thăm lớp</a:t>
            </a:r>
          </a:p>
        </p:txBody>
      </p:sp>
      <p:sp>
        <p:nvSpPr>
          <p:cNvPr id="38915" name="WordArt 4"/>
          <p:cNvSpPr>
            <a:spLocks noChangeArrowheads="1" noChangeShapeType="1" noTextEdit="1"/>
          </p:cNvSpPr>
          <p:nvPr/>
        </p:nvSpPr>
        <p:spPr bwMode="auto">
          <a:xfrm>
            <a:off x="2590800" y="3741738"/>
            <a:ext cx="3240088" cy="933450"/>
          </a:xfrm>
          <a:prstGeom prst="rect">
            <a:avLst/>
          </a:prstGeom>
        </p:spPr>
        <p:txBody>
          <a:bodyPr wrap="none" fromWordArt="1">
            <a:prstTxWarp prst="textPlain">
              <a:avLst>
                <a:gd name="adj" fmla="val 50167"/>
              </a:avLst>
            </a:prstTxWarp>
            <a:scene3d>
              <a:camera prst="legacyPerspectiveFront">
                <a:rot lat="20519972" lon="1080000" rev="0"/>
              </a:camera>
              <a:lightRig rig="legacyHarsh2" dir="b"/>
            </a:scene3d>
            <a:sp3d extrusionH="430200" prstMaterial="legacyMatte">
              <a:extrusionClr>
                <a:srgbClr val="FF6600"/>
              </a:extrusionClr>
            </a:sp3d>
          </a:bodyPr>
          <a:lstStyle/>
          <a:p>
            <a:pPr algn="ctr"/>
            <a:r>
              <a:rPr lang="en-US" sz="3200" kern="10" dirty="0">
                <a:ln w="9525">
                  <a:round/>
                  <a:headEnd/>
                  <a:tailEnd/>
                </a:ln>
                <a:gradFill rotWithShape="1">
                  <a:gsLst>
                    <a:gs pos="0">
                      <a:srgbClr val="FFE701"/>
                    </a:gs>
                    <a:gs pos="100000">
                      <a:srgbClr val="FE3E02"/>
                    </a:gs>
                  </a:gsLst>
                  <a:lin ang="5400000" scaled="1"/>
                </a:gradFill>
                <a:latin typeface="Times New Roman"/>
                <a:cs typeface="Times New Roman"/>
              </a:rPr>
              <a:t>LỚP </a:t>
            </a:r>
            <a:r>
              <a:rPr lang="en-US" sz="3200" kern="10" dirty="0" smtClean="0">
                <a:ln w="9525">
                  <a:round/>
                  <a:headEnd/>
                  <a:tailEnd/>
                </a:ln>
                <a:gradFill rotWithShape="1">
                  <a:gsLst>
                    <a:gs pos="0">
                      <a:srgbClr val="FFE701"/>
                    </a:gs>
                    <a:gs pos="100000">
                      <a:srgbClr val="FE3E02"/>
                    </a:gs>
                  </a:gsLst>
                  <a:lin ang="5400000" scaled="1"/>
                </a:gradFill>
                <a:latin typeface="Times New Roman"/>
                <a:cs typeface="Times New Roman"/>
              </a:rPr>
              <a:t>2A</a:t>
            </a:r>
            <a:endParaRPr lang="en-US" sz="3200" kern="10" dirty="0">
              <a:ln w="9525">
                <a:round/>
                <a:headEnd/>
                <a:tailEnd/>
              </a:ln>
              <a:gradFill rotWithShape="1">
                <a:gsLst>
                  <a:gs pos="0">
                    <a:srgbClr val="FFE701"/>
                  </a:gs>
                  <a:gs pos="100000">
                    <a:srgbClr val="FE3E02"/>
                  </a:gs>
                </a:gsLst>
                <a:lin ang="5400000" scaled="1"/>
              </a:gradFill>
              <a:latin typeface="Times New Roman"/>
              <a:cs typeface="Times New Roman"/>
            </a:endParaRPr>
          </a:p>
        </p:txBody>
      </p:sp>
      <p:sp>
        <p:nvSpPr>
          <p:cNvPr id="38916" name="WordArt 6" descr="White marble"/>
          <p:cNvSpPr>
            <a:spLocks noChangeArrowheads="1" noChangeShapeType="1" noTextEdit="1"/>
          </p:cNvSpPr>
          <p:nvPr/>
        </p:nvSpPr>
        <p:spPr bwMode="auto">
          <a:xfrm>
            <a:off x="1017588" y="5972175"/>
            <a:ext cx="702945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solidFill>
                  <a:srgbClr val="161616"/>
                </a:solidFill>
                <a:effectLst>
                  <a:outerShdw blurRad="38100" dist="19049" dir="2700000" algn="tl" rotWithShape="0">
                    <a:schemeClr val="tx1">
                      <a:alpha val="39998"/>
                    </a:schemeClr>
                  </a:outerShdw>
                </a:effectLst>
                <a:latin typeface="Times New Roman"/>
                <a:cs typeface="Times New Roman"/>
              </a:rPr>
              <a:t>Sinh</a:t>
            </a:r>
            <a:r>
              <a:rPr lang="en-US" sz="3600" b="1" kern="10" dirty="0">
                <a:solidFill>
                  <a:srgbClr val="161616"/>
                </a:solidFill>
                <a:effectLst>
                  <a:outerShdw blurRad="38100" dist="19049" dir="2700000" algn="tl" rotWithShape="0">
                    <a:schemeClr val="tx1">
                      <a:alpha val="39998"/>
                    </a:schemeClr>
                  </a:outerShdw>
                </a:effectLst>
                <a:latin typeface="Times New Roman"/>
                <a:cs typeface="Times New Roman"/>
              </a:rPr>
              <a:t> </a:t>
            </a:r>
            <a:r>
              <a:rPr lang="en-US" sz="3600" b="1" kern="10" dirty="0" err="1">
                <a:solidFill>
                  <a:srgbClr val="161616"/>
                </a:solidFill>
                <a:effectLst>
                  <a:outerShdw blurRad="38100" dist="19049" dir="2700000" algn="tl" rotWithShape="0">
                    <a:schemeClr val="tx1">
                      <a:alpha val="39998"/>
                    </a:schemeClr>
                  </a:outerShdw>
                </a:effectLst>
                <a:latin typeface="Times New Roman"/>
                <a:cs typeface="Times New Roman"/>
              </a:rPr>
              <a:t>viên</a:t>
            </a:r>
            <a:r>
              <a:rPr lang="en-US" sz="3600" b="1" kern="10" dirty="0">
                <a:solidFill>
                  <a:srgbClr val="161616"/>
                </a:solidFill>
                <a:effectLst>
                  <a:outerShdw blurRad="38100" dist="19049" dir="2700000" algn="tl" rotWithShape="0">
                    <a:schemeClr val="tx1">
                      <a:alpha val="39998"/>
                    </a:schemeClr>
                  </a:outerShdw>
                </a:effectLst>
                <a:latin typeface="Times New Roman"/>
                <a:cs typeface="Times New Roman"/>
              </a:rPr>
              <a:t> : </a:t>
            </a:r>
            <a:r>
              <a:rPr lang="en-US" sz="3600" b="1" kern="10" dirty="0" err="1" smtClean="0">
                <a:solidFill>
                  <a:srgbClr val="161616"/>
                </a:solidFill>
                <a:effectLst>
                  <a:outerShdw blurRad="38100" dist="19049" dir="2700000" algn="tl" rotWithShape="0">
                    <a:schemeClr val="tx1">
                      <a:alpha val="39998"/>
                    </a:schemeClr>
                  </a:outerShdw>
                </a:effectLst>
                <a:latin typeface="Times New Roman"/>
                <a:cs typeface="Times New Roman"/>
              </a:rPr>
              <a:t>Đào</a:t>
            </a:r>
            <a:r>
              <a:rPr lang="en-US" sz="3600" b="1" kern="10" dirty="0" smtClean="0">
                <a:solidFill>
                  <a:srgbClr val="161616"/>
                </a:solidFill>
                <a:effectLst>
                  <a:outerShdw blurRad="38100" dist="19049" dir="2700000" algn="tl" rotWithShape="0">
                    <a:schemeClr val="tx1">
                      <a:alpha val="39998"/>
                    </a:schemeClr>
                  </a:outerShdw>
                </a:effectLst>
                <a:latin typeface="Times New Roman"/>
                <a:cs typeface="Times New Roman"/>
              </a:rPr>
              <a:t> </a:t>
            </a:r>
            <a:r>
              <a:rPr lang="en-US" sz="3600" b="1" kern="10" dirty="0" err="1" smtClean="0">
                <a:solidFill>
                  <a:srgbClr val="161616"/>
                </a:solidFill>
                <a:effectLst>
                  <a:outerShdw blurRad="38100" dist="19049" dir="2700000" algn="tl" rotWithShape="0">
                    <a:schemeClr val="tx1">
                      <a:alpha val="39998"/>
                    </a:schemeClr>
                  </a:outerShdw>
                </a:effectLst>
                <a:latin typeface="Times New Roman"/>
                <a:cs typeface="Times New Roman"/>
              </a:rPr>
              <a:t>Thị</a:t>
            </a:r>
            <a:r>
              <a:rPr lang="en-US" sz="3600" b="1" kern="10" dirty="0" smtClean="0">
                <a:solidFill>
                  <a:srgbClr val="161616"/>
                </a:solidFill>
                <a:effectLst>
                  <a:outerShdw blurRad="38100" dist="19049" dir="2700000" algn="tl" rotWithShape="0">
                    <a:schemeClr val="tx1">
                      <a:alpha val="39998"/>
                    </a:schemeClr>
                  </a:outerShdw>
                </a:effectLst>
                <a:latin typeface="Times New Roman"/>
                <a:cs typeface="Times New Roman"/>
              </a:rPr>
              <a:t> Minh </a:t>
            </a:r>
            <a:r>
              <a:rPr lang="en-US" sz="3600" b="1" kern="10" dirty="0" err="1" smtClean="0">
                <a:solidFill>
                  <a:srgbClr val="161616"/>
                </a:solidFill>
                <a:effectLst>
                  <a:outerShdw blurRad="38100" dist="19049" dir="2700000" algn="tl" rotWithShape="0">
                    <a:schemeClr val="tx1">
                      <a:alpha val="39998"/>
                    </a:schemeClr>
                  </a:outerShdw>
                </a:effectLst>
                <a:latin typeface="Times New Roman"/>
                <a:cs typeface="Times New Roman"/>
              </a:rPr>
              <a:t>Phượng</a:t>
            </a:r>
            <a:endParaRPr lang="en-US" sz="3600" b="1" kern="10" dirty="0">
              <a:solidFill>
                <a:srgbClr val="161616"/>
              </a:solidFill>
              <a:effectLst>
                <a:outerShdw blurRad="38100" dist="19049" dir="2700000" algn="tl" rotWithShape="0">
                  <a:schemeClr val="tx1">
                    <a:alpha val="39998"/>
                  </a:schemeClr>
                </a:outerShdw>
              </a:effectLst>
              <a:latin typeface="Times New Roman"/>
              <a:cs typeface="Times New Roman"/>
            </a:endParaRPr>
          </a:p>
        </p:txBody>
      </p:sp>
      <p:pic>
        <p:nvPicPr>
          <p:cNvPr id="3079" name="Canary Duet.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6096000" y="220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3562" fill="hold"/>
                                        <p:tgtEl>
                                          <p:spTgt spid="3079"/>
                                        </p:tgtEl>
                                      </p:cBhvr>
                                    </p:cmd>
                                  </p:childTnLst>
                                </p:cTn>
                              </p:par>
                            </p:childTnLst>
                          </p:cTn>
                        </p:par>
                      </p:childTnLst>
                    </p:cTn>
                  </p:par>
                </p:childTnLst>
              </p:cTn>
              <p:nextCondLst>
                <p:cond evt="onClick" delay="0">
                  <p:tgtEl>
                    <p:spTgt spid="307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07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4" descr="cay 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609600"/>
            <a:ext cx="4648200" cy="502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708025" y="5870575"/>
            <a:ext cx="3276600" cy="646113"/>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3600" b="1">
                <a:solidFill>
                  <a:srgbClr val="FF0000"/>
                </a:solidFill>
                <a:latin typeface="Times New Roman" pitchFamily="18" charset="0"/>
                <a:cs typeface="Times New Roman" pitchFamily="18" charset="0"/>
              </a:rPr>
              <a:t>Cây ngô (bắp)</a:t>
            </a:r>
          </a:p>
        </p:txBody>
      </p:sp>
      <p:sp>
        <p:nvSpPr>
          <p:cNvPr id="14342" name="Text Box 6"/>
          <p:cNvSpPr txBox="1">
            <a:spLocks noChangeArrowheads="1"/>
          </p:cNvSpPr>
          <p:nvPr/>
        </p:nvSpPr>
        <p:spPr bwMode="auto">
          <a:xfrm>
            <a:off x="5334000" y="914400"/>
            <a:ext cx="3352800" cy="2892425"/>
          </a:xfrm>
          <a:prstGeom prst="rect">
            <a:avLst/>
          </a:prstGeom>
          <a:gradFill rotWithShape="1">
            <a:gsLst>
              <a:gs pos="0">
                <a:srgbClr val="FFCC00"/>
              </a:gs>
              <a:gs pos="100000">
                <a:srgbClr val="76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800" b="1">
                <a:solidFill>
                  <a:srgbClr val="000000"/>
                </a:solidFill>
                <a:latin typeface="Times New Roman" pitchFamily="18" charset="0"/>
                <a:cs typeface="Times New Roman" pitchFamily="18" charset="0"/>
              </a:rPr>
              <a:t>Cây ngô:</a:t>
            </a:r>
            <a:r>
              <a:rPr lang="vi-VN" sz="2800">
                <a:latin typeface="Times New Roman" pitchFamily="18" charset="0"/>
              </a:rPr>
              <a:t> </a:t>
            </a:r>
            <a:r>
              <a:rPr lang="en-US" sz="2800" b="1">
                <a:solidFill>
                  <a:srgbClr val="000000"/>
                </a:solidFill>
                <a:latin typeface="Times New Roman" pitchFamily="18" charset="0"/>
                <a:cs typeface="Times New Roman" pitchFamily="18" charset="0"/>
              </a:rPr>
              <a:t>thân mềm mọc thẳng đứng,không có cành,nhiều lá dài</a:t>
            </a:r>
          </a:p>
          <a:p>
            <a:pPr eaLnBrk="1" hangingPunct="1">
              <a:spcBef>
                <a:spcPct val="50000"/>
              </a:spcBef>
            </a:pPr>
            <a:r>
              <a:rPr lang="en-US" sz="2800" b="1">
                <a:solidFill>
                  <a:srgbClr val="000000"/>
                </a:solidFill>
                <a:latin typeface="Times New Roman" pitchFamily="18" charset="0"/>
                <a:cs typeface="Times New Roman" pitchFamily="18" charset="0"/>
              </a:rPr>
              <a:t>Lợi ích : cho bắp để ăn</a:t>
            </a:r>
          </a:p>
        </p:txBody>
      </p:sp>
      <p:pic>
        <p:nvPicPr>
          <p:cNvPr id="14343" name="Picture 7" descr="bapn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114800"/>
            <a:ext cx="36385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AutoShape 8">
            <a:hlinkClick r:id="rId4" action="ppaction://hlinksldjump" highlightClick="1"/>
          </p:cNvPr>
          <p:cNvSpPr>
            <a:spLocks noChangeArrowheads="1"/>
          </p:cNvSpPr>
          <p:nvPr/>
        </p:nvSpPr>
        <p:spPr bwMode="auto">
          <a:xfrm>
            <a:off x="8558213" y="6172200"/>
            <a:ext cx="585787"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Scale>
                                      <p:cBhvr>
                                        <p:cTn id="7" dur="1000" decel="50000" fill="hold">
                                          <p:stCondLst>
                                            <p:cond delay="0"/>
                                          </p:stCondLst>
                                        </p:cTn>
                                        <p:tgtEl>
                                          <p:spTgt spid="143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341"/>
                                        </p:tgtEl>
                                        <p:attrNameLst>
                                          <p:attrName>ppt_x</p:attrName>
                                          <p:attrName>ppt_y</p:attrName>
                                        </p:attrNameLst>
                                      </p:cBhvr>
                                    </p:animMotion>
                                    <p:animEffect transition="in" filter="fade">
                                      <p:cBhvr>
                                        <p:cTn id="9" dur="1000"/>
                                        <p:tgtEl>
                                          <p:spTgt spid="1434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14342"/>
                                        </p:tgtEl>
                                        <p:attrNameLst>
                                          <p:attrName>style.visibility</p:attrName>
                                        </p:attrNameLst>
                                      </p:cBhvr>
                                      <p:to>
                                        <p:strVal val="visible"/>
                                      </p:to>
                                    </p:set>
                                    <p:animEffect transition="in" filter="fade">
                                      <p:cBhvr>
                                        <p:cTn id="14" dur="100"/>
                                        <p:tgtEl>
                                          <p:spTgt spid="14342"/>
                                        </p:tgtEl>
                                      </p:cBhvr>
                                    </p:animEffect>
                                    <p:anim calcmode="lin" valueType="num">
                                      <p:cBhvr>
                                        <p:cTn id="15" dur="400" fill="hold"/>
                                        <p:tgtEl>
                                          <p:spTgt spid="14342"/>
                                        </p:tgtEl>
                                        <p:attrNameLst>
                                          <p:attrName>ppt_x</p:attrName>
                                        </p:attrNameLst>
                                      </p:cBhvr>
                                      <p:tavLst>
                                        <p:tav tm="0">
                                          <p:val>
                                            <p:strVal val="#ppt_x"/>
                                          </p:val>
                                        </p:tav>
                                        <p:tav tm="100000">
                                          <p:val>
                                            <p:strVal val="#ppt_x"/>
                                          </p:val>
                                        </p:tav>
                                      </p:tavLst>
                                    </p:anim>
                                    <p:anim calcmode="lin" valueType="num">
                                      <p:cBhvr>
                                        <p:cTn id="16" dur="400" fill="hold"/>
                                        <p:tgtEl>
                                          <p:spTgt spid="14342"/>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434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434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nodeType="clickEffect">
                                  <p:stCondLst>
                                    <p:cond delay="0"/>
                                  </p:stCondLst>
                                  <p:childTnLst>
                                    <p:set>
                                      <p:cBhvr>
                                        <p:cTn id="22" dur="1" fill="hold">
                                          <p:stCondLst>
                                            <p:cond delay="0"/>
                                          </p:stCondLst>
                                        </p:cTn>
                                        <p:tgtEl>
                                          <p:spTgt spid="14343"/>
                                        </p:tgtEl>
                                        <p:attrNameLst>
                                          <p:attrName>style.visibility</p:attrName>
                                        </p:attrNameLst>
                                      </p:cBhvr>
                                      <p:to>
                                        <p:strVal val="visible"/>
                                      </p:to>
                                    </p:set>
                                    <p:animEffect transition="in" filter="wheel(4)">
                                      <p:cBhvr>
                                        <p:cTn id="23" dur="20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4" descr="đu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533400"/>
            <a:ext cx="441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p:cNvSpPr txBox="1">
            <a:spLocks noChangeArrowheads="1"/>
          </p:cNvSpPr>
          <p:nvPr/>
        </p:nvSpPr>
        <p:spPr bwMode="auto">
          <a:xfrm>
            <a:off x="990600" y="6045200"/>
            <a:ext cx="2133600" cy="584200"/>
          </a:xfrm>
          <a:prstGeom prst="rect">
            <a:avLst/>
          </a:prstGeom>
          <a:solidFill>
            <a:srgbClr val="66FF33"/>
          </a:solidFill>
          <a:ln w="9525">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b="1">
                <a:solidFill>
                  <a:srgbClr val="FF0000"/>
                </a:solidFill>
                <a:latin typeface="Times New Roman" pitchFamily="18" charset="0"/>
                <a:cs typeface="Times New Roman" pitchFamily="18" charset="0"/>
              </a:rPr>
              <a:t>Cây đu đủ</a:t>
            </a:r>
          </a:p>
        </p:txBody>
      </p:sp>
      <p:sp>
        <p:nvSpPr>
          <p:cNvPr id="15366" name="Text Box 6"/>
          <p:cNvSpPr txBox="1">
            <a:spLocks noChangeArrowheads="1"/>
          </p:cNvSpPr>
          <p:nvPr/>
        </p:nvSpPr>
        <p:spPr bwMode="auto">
          <a:xfrm>
            <a:off x="4953000" y="1219200"/>
            <a:ext cx="3429000" cy="2892425"/>
          </a:xfrm>
          <a:prstGeom prst="rect">
            <a:avLst/>
          </a:prstGeom>
          <a:gradFill rotWithShape="1">
            <a:gsLst>
              <a:gs pos="0">
                <a:srgbClr val="FFCC00"/>
              </a:gs>
              <a:gs pos="100000">
                <a:srgbClr val="76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800" b="1">
                <a:solidFill>
                  <a:srgbClr val="000000"/>
                </a:solidFill>
                <a:latin typeface="Times New Roman" pitchFamily="18" charset="0"/>
                <a:cs typeface="Times New Roman" pitchFamily="18" charset="0"/>
              </a:rPr>
              <a:t>Cây đu đủ: thân thẳng,có nhiều cành lá,quả mọc quanh thân.</a:t>
            </a:r>
          </a:p>
          <a:p>
            <a:pPr eaLnBrk="1" hangingPunct="1">
              <a:spcBef>
                <a:spcPct val="50000"/>
              </a:spcBef>
            </a:pPr>
            <a:r>
              <a:rPr lang="en-US" sz="2800" b="1">
                <a:solidFill>
                  <a:srgbClr val="000000"/>
                </a:solidFill>
                <a:latin typeface="Times New Roman" pitchFamily="18" charset="0"/>
                <a:cs typeface="Times New Roman" pitchFamily="18" charset="0"/>
              </a:rPr>
              <a:t>Lợi ích : cho quả để ăn.</a:t>
            </a:r>
          </a:p>
        </p:txBody>
      </p:sp>
      <p:pic>
        <p:nvPicPr>
          <p:cNvPr id="15367" name="Picture 7" descr="quad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267200"/>
            <a:ext cx="3581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AutoShape 12">
            <a:hlinkClick r:id="rId4" action="ppaction://hlinksldjump" highlightClick="1"/>
          </p:cNvPr>
          <p:cNvSpPr>
            <a:spLocks noChangeArrowheads="1"/>
          </p:cNvSpPr>
          <p:nvPr/>
        </p:nvSpPr>
        <p:spPr bwMode="auto">
          <a:xfrm>
            <a:off x="8382000" y="6119813"/>
            <a:ext cx="762000" cy="738187"/>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5366"/>
                                        </p:tgtEl>
                                        <p:attrNameLst>
                                          <p:attrName>style.visibility</p:attrName>
                                        </p:attrNameLst>
                                      </p:cBhvr>
                                      <p:to>
                                        <p:strVal val="visible"/>
                                      </p:to>
                                    </p:set>
                                    <p:anim calcmode="discrete" valueType="clr">
                                      <p:cBhvr override="childStyle">
                                        <p:cTn id="12" dur="80"/>
                                        <p:tgtEl>
                                          <p:spTgt spid="1536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366"/>
                                        </p:tgtEl>
                                        <p:attrNameLst>
                                          <p:attrName>fillcolor</p:attrName>
                                        </p:attrNameLst>
                                      </p:cBhvr>
                                      <p:tavLst>
                                        <p:tav tm="0">
                                          <p:val>
                                            <p:clrVal>
                                              <a:schemeClr val="accent2"/>
                                            </p:clrVal>
                                          </p:val>
                                        </p:tav>
                                        <p:tav tm="50000">
                                          <p:val>
                                            <p:clrVal>
                                              <a:schemeClr val="hlink"/>
                                            </p:clrVal>
                                          </p:val>
                                        </p:tav>
                                      </p:tavLst>
                                    </p:anim>
                                    <p:set>
                                      <p:cBhvr>
                                        <p:cTn id="14" dur="80"/>
                                        <p:tgtEl>
                                          <p:spTgt spid="15366"/>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15367"/>
                                        </p:tgtEl>
                                        <p:attrNameLst>
                                          <p:attrName>style.visibility</p:attrName>
                                        </p:attrNameLst>
                                      </p:cBhvr>
                                      <p:to>
                                        <p:strVal val="visible"/>
                                      </p:to>
                                    </p:set>
                                    <p:anim calcmode="lin" valueType="num">
                                      <p:cBhvr>
                                        <p:cTn id="19" dur="1000" fill="hold"/>
                                        <p:tgtEl>
                                          <p:spTgt spid="15367"/>
                                        </p:tgtEl>
                                        <p:attrNameLst>
                                          <p:attrName>ppt_x</p:attrName>
                                        </p:attrNameLst>
                                      </p:cBhvr>
                                      <p:tavLst>
                                        <p:tav tm="0">
                                          <p:val>
                                            <p:strVal val="#ppt_x-.2"/>
                                          </p:val>
                                        </p:tav>
                                        <p:tav tm="100000">
                                          <p:val>
                                            <p:strVal val="#ppt_x"/>
                                          </p:val>
                                        </p:tav>
                                      </p:tavLst>
                                    </p:anim>
                                    <p:anim calcmode="lin" valueType="num">
                                      <p:cBhvr>
                                        <p:cTn id="20" dur="1000" fill="hold"/>
                                        <p:tgtEl>
                                          <p:spTgt spid="1536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descr="thanhl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89075"/>
            <a:ext cx="2743200" cy="426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03" name="Picture 4" descr="cấ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575" y="1489075"/>
            <a:ext cx="2708275" cy="426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04" name="Text Box 5"/>
          <p:cNvSpPr txBox="1">
            <a:spLocks noChangeArrowheads="1"/>
          </p:cNvSpPr>
          <p:nvPr/>
        </p:nvSpPr>
        <p:spPr bwMode="auto">
          <a:xfrm>
            <a:off x="3351213" y="457200"/>
            <a:ext cx="2247900" cy="769938"/>
          </a:xfrm>
          <a:prstGeom prst="rect">
            <a:avLst/>
          </a:prstGeom>
          <a:gradFill rotWithShape="1">
            <a:gsLst>
              <a:gs pos="0">
                <a:srgbClr val="FF6600"/>
              </a:gs>
              <a:gs pos="100000">
                <a:srgbClr val="762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4400" b="1">
                <a:solidFill>
                  <a:srgbClr val="FFFF99"/>
                </a:solidFill>
                <a:latin typeface=".VnTime" pitchFamily="34" charset="0"/>
              </a:rPr>
              <a:t>  Tổ 3,4</a:t>
            </a:r>
          </a:p>
        </p:txBody>
      </p:sp>
      <p:sp>
        <p:nvSpPr>
          <p:cNvPr id="51205" name="AutoShape 6">
            <a:hlinkClick r:id="rId4" action="ppaction://hlinksldjump" highlightClick="1"/>
          </p:cNvPr>
          <p:cNvSpPr>
            <a:spLocks noChangeArrowheads="1"/>
          </p:cNvSpPr>
          <p:nvPr/>
        </p:nvSpPr>
        <p:spPr bwMode="auto">
          <a:xfrm>
            <a:off x="838200" y="6024563"/>
            <a:ext cx="1371600" cy="6096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a:latin typeface=".VnTime" pitchFamily="34" charset="0"/>
              </a:rPr>
              <a:t>Hình 5</a:t>
            </a:r>
          </a:p>
        </p:txBody>
      </p:sp>
      <p:sp>
        <p:nvSpPr>
          <p:cNvPr id="51206" name="AutoShape 7">
            <a:hlinkClick r:id="rId5" action="ppaction://hlinksldjump" highlightClick="1"/>
          </p:cNvPr>
          <p:cNvSpPr>
            <a:spLocks noChangeArrowheads="1"/>
          </p:cNvSpPr>
          <p:nvPr/>
        </p:nvSpPr>
        <p:spPr bwMode="auto">
          <a:xfrm>
            <a:off x="3960813" y="6019800"/>
            <a:ext cx="1447800" cy="585788"/>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a:latin typeface=".VnTime" pitchFamily="34" charset="0"/>
              </a:rPr>
              <a:t>Hình 6</a:t>
            </a:r>
          </a:p>
        </p:txBody>
      </p:sp>
      <p:sp>
        <p:nvSpPr>
          <p:cNvPr id="51207" name="AutoShape 8">
            <a:hlinkClick r:id="rId6" action="ppaction://hlinksldjump" highlightClick="1"/>
          </p:cNvPr>
          <p:cNvSpPr>
            <a:spLocks noChangeArrowheads="1"/>
          </p:cNvSpPr>
          <p:nvPr/>
        </p:nvSpPr>
        <p:spPr bwMode="auto">
          <a:xfrm>
            <a:off x="6919913" y="6019800"/>
            <a:ext cx="1524000" cy="585788"/>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a:latin typeface=".VnTime" pitchFamily="34" charset="0"/>
              </a:rPr>
              <a:t>Hình 7</a:t>
            </a:r>
          </a:p>
        </p:txBody>
      </p:sp>
      <p:pic>
        <p:nvPicPr>
          <p:cNvPr id="51208"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1489075"/>
            <a:ext cx="25622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4" descr="thanhl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3962400" cy="502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89" name="Text Box 5"/>
          <p:cNvSpPr txBox="1">
            <a:spLocks noChangeArrowheads="1"/>
          </p:cNvSpPr>
          <p:nvPr/>
        </p:nvSpPr>
        <p:spPr bwMode="auto">
          <a:xfrm>
            <a:off x="838200" y="5943600"/>
            <a:ext cx="2743200"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800" b="1">
                <a:solidFill>
                  <a:srgbClr val="FF00FF"/>
                </a:solidFill>
                <a:latin typeface="Times New Roman" pitchFamily="18" charset="0"/>
                <a:cs typeface="Times New Roman" pitchFamily="18" charset="0"/>
              </a:rPr>
              <a:t>Cây thanh long</a:t>
            </a:r>
          </a:p>
        </p:txBody>
      </p:sp>
      <p:sp>
        <p:nvSpPr>
          <p:cNvPr id="16390" name="Text Box 6"/>
          <p:cNvSpPr txBox="1">
            <a:spLocks noChangeArrowheads="1"/>
          </p:cNvSpPr>
          <p:nvPr/>
        </p:nvSpPr>
        <p:spPr bwMode="auto">
          <a:xfrm>
            <a:off x="4914900" y="795338"/>
            <a:ext cx="3886200" cy="2892425"/>
          </a:xfrm>
          <a:prstGeom prst="rect">
            <a:avLst/>
          </a:prstGeom>
          <a:gradFill rotWithShape="1">
            <a:gsLst>
              <a:gs pos="0">
                <a:srgbClr val="FFCC00"/>
              </a:gs>
              <a:gs pos="100000">
                <a:srgbClr val="765E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800" b="1">
                <a:solidFill>
                  <a:srgbClr val="000000"/>
                </a:solidFill>
                <a:latin typeface=".VnTime" pitchFamily="34" charset="0"/>
              </a:rPr>
              <a:t>Cây thanh long: có hình dạng giống như xương rồng.Quả mọc đầu cành</a:t>
            </a:r>
          </a:p>
          <a:p>
            <a:pPr eaLnBrk="1" hangingPunct="1">
              <a:spcBef>
                <a:spcPct val="50000"/>
              </a:spcBef>
            </a:pPr>
            <a:r>
              <a:rPr lang="en-US" sz="2800" b="1">
                <a:solidFill>
                  <a:srgbClr val="000000"/>
                </a:solidFill>
                <a:latin typeface=".VnTime" pitchFamily="34" charset="0"/>
              </a:rPr>
              <a:t>Lợi ích: cho quả để ăn</a:t>
            </a:r>
          </a:p>
        </p:txBody>
      </p:sp>
      <p:pic>
        <p:nvPicPr>
          <p:cNvPr id="16391" name="Picture 7" descr="qua thanhl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160838"/>
            <a:ext cx="3505200" cy="2209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2230" name="AutoShape 8">
            <a:hlinkClick r:id="rId5" action="ppaction://hlinksldjump" highlightClick="1"/>
          </p:cNvPr>
          <p:cNvSpPr>
            <a:spLocks noChangeArrowheads="1"/>
          </p:cNvSpPr>
          <p:nvPr/>
        </p:nvSpPr>
        <p:spPr bwMode="auto">
          <a:xfrm>
            <a:off x="8458200" y="6348413"/>
            <a:ext cx="685800" cy="509587"/>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Scale>
                                      <p:cBhvr>
                                        <p:cTn id="7" dur="1000" decel="50000" fill="hold">
                                          <p:stCondLst>
                                            <p:cond delay="0"/>
                                          </p:stCondLst>
                                        </p:cTn>
                                        <p:tgtEl>
                                          <p:spTgt spid="163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389"/>
                                        </p:tgtEl>
                                        <p:attrNameLst>
                                          <p:attrName>ppt_x</p:attrName>
                                          <p:attrName>ppt_y</p:attrName>
                                        </p:attrNameLst>
                                      </p:cBhvr>
                                    </p:animMotion>
                                    <p:animEffect transition="in" filter="fade">
                                      <p:cBhvr>
                                        <p:cTn id="9" dur="1000"/>
                                        <p:tgtEl>
                                          <p:spTgt spid="1638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16390"/>
                                        </p:tgtEl>
                                        <p:attrNameLst>
                                          <p:attrName>style.visibility</p:attrName>
                                        </p:attrNameLst>
                                      </p:cBhvr>
                                      <p:to>
                                        <p:strVal val="visible"/>
                                      </p:to>
                                    </p:set>
                                    <p:animEffect transition="in" filter="fade">
                                      <p:cBhvr>
                                        <p:cTn id="14" dur="500"/>
                                        <p:tgtEl>
                                          <p:spTgt spid="16390"/>
                                        </p:tgtEl>
                                      </p:cBhvr>
                                    </p:animEffect>
                                    <p:anim calcmode="lin" valueType="num">
                                      <p:cBhvr>
                                        <p:cTn id="15" dur="500" fill="hold"/>
                                        <p:tgtEl>
                                          <p:spTgt spid="16390"/>
                                        </p:tgtEl>
                                        <p:attrNameLst>
                                          <p:attrName>style.rotation</p:attrName>
                                        </p:attrNameLst>
                                      </p:cBhvr>
                                      <p:tavLst>
                                        <p:tav tm="0">
                                          <p:val>
                                            <p:fltVal val="720"/>
                                          </p:val>
                                        </p:tav>
                                        <p:tav tm="100000">
                                          <p:val>
                                            <p:fltVal val="0"/>
                                          </p:val>
                                        </p:tav>
                                      </p:tavLst>
                                    </p:anim>
                                    <p:anim calcmode="lin" valueType="num">
                                      <p:cBhvr>
                                        <p:cTn id="16" dur="500" fill="hold"/>
                                        <p:tgtEl>
                                          <p:spTgt spid="16390"/>
                                        </p:tgtEl>
                                        <p:attrNameLst>
                                          <p:attrName>ppt_h</p:attrName>
                                        </p:attrNameLst>
                                      </p:cBhvr>
                                      <p:tavLst>
                                        <p:tav tm="0">
                                          <p:val>
                                            <p:fltVal val="0"/>
                                          </p:val>
                                        </p:tav>
                                        <p:tav tm="100000">
                                          <p:val>
                                            <p:strVal val="#ppt_h"/>
                                          </p:val>
                                        </p:tav>
                                      </p:tavLst>
                                    </p:anim>
                                    <p:anim calcmode="lin" valueType="num">
                                      <p:cBhvr>
                                        <p:cTn id="17" dur="500" fill="hold"/>
                                        <p:tgtEl>
                                          <p:spTgt spid="16390"/>
                                        </p:tgtEl>
                                        <p:attrNameLst>
                                          <p:attrName>ppt_w</p:attrName>
                                        </p:attrNameLst>
                                      </p:cBhvr>
                                      <p:tavLst>
                                        <p:tav tm="0">
                                          <p:val>
                                            <p:fltVal val="0"/>
                                          </p:val>
                                        </p:tav>
                                        <p:tav tm="100000">
                                          <p:val>
                                            <p:strVal val="#ppt_w"/>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5" presetClass="entr" presetSubtype="0" fill="hold" nodeType="clickEffect">
                                  <p:stCondLst>
                                    <p:cond delay="0"/>
                                  </p:stCondLst>
                                  <p:childTnLst>
                                    <p:set>
                                      <p:cBhvr>
                                        <p:cTn id="21" dur="1" fill="hold">
                                          <p:stCondLst>
                                            <p:cond delay="0"/>
                                          </p:stCondLst>
                                        </p:cTn>
                                        <p:tgtEl>
                                          <p:spTgt spid="16391"/>
                                        </p:tgtEl>
                                        <p:attrNameLst>
                                          <p:attrName>style.visibility</p:attrName>
                                        </p:attrNameLst>
                                      </p:cBhvr>
                                      <p:to>
                                        <p:strVal val="visible"/>
                                      </p:to>
                                    </p:set>
                                    <p:animEffect transition="in" filter="fade">
                                      <p:cBhvr>
                                        <p:cTn id="22" dur="1000"/>
                                        <p:tgtEl>
                                          <p:spTgt spid="16391"/>
                                        </p:tgtEl>
                                      </p:cBhvr>
                                    </p:animEffect>
                                    <p:anim calcmode="lin" valueType="num">
                                      <p:cBhvr>
                                        <p:cTn id="23" dur="1000" fill="hold"/>
                                        <p:tgtEl>
                                          <p:spTgt spid="16391"/>
                                        </p:tgtEl>
                                        <p:attrNameLst>
                                          <p:attrName>style.rotation</p:attrName>
                                        </p:attrNameLst>
                                      </p:cBhvr>
                                      <p:tavLst>
                                        <p:tav tm="0">
                                          <p:val>
                                            <p:fltVal val="720"/>
                                          </p:val>
                                        </p:tav>
                                        <p:tav tm="100000">
                                          <p:val>
                                            <p:fltVal val="0"/>
                                          </p:val>
                                        </p:tav>
                                      </p:tavLst>
                                    </p:anim>
                                    <p:anim calcmode="lin" valueType="num">
                                      <p:cBhvr>
                                        <p:cTn id="24" dur="1000" fill="hold"/>
                                        <p:tgtEl>
                                          <p:spTgt spid="16391"/>
                                        </p:tgtEl>
                                        <p:attrNameLst>
                                          <p:attrName>ppt_h</p:attrName>
                                        </p:attrNameLst>
                                      </p:cBhvr>
                                      <p:tavLst>
                                        <p:tav tm="0">
                                          <p:val>
                                            <p:fltVal val="0"/>
                                          </p:val>
                                        </p:tav>
                                        <p:tav tm="100000">
                                          <p:val>
                                            <p:strVal val="#ppt_h"/>
                                          </p:val>
                                        </p:tav>
                                      </p:tavLst>
                                    </p:anim>
                                    <p:anim calcmode="lin" valueType="num">
                                      <p:cBhvr>
                                        <p:cTn id="25" dur="1000" fill="hold"/>
                                        <p:tgtEl>
                                          <p:spTgt spid="1639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4" descr="cấ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4191000" cy="5334000"/>
          </a:xfrm>
          <a:prstGeom prst="rect">
            <a:avLst/>
          </a:prstGeom>
          <a:solidFill>
            <a:srgbClr val="000000"/>
          </a:solidFill>
          <a:ln w="9525">
            <a:solidFill>
              <a:srgbClr val="000000"/>
            </a:solidFill>
            <a:miter lim="800000"/>
            <a:headEnd/>
            <a:tailEnd/>
          </a:ln>
        </p:spPr>
      </p:pic>
      <p:sp>
        <p:nvSpPr>
          <p:cNvPr id="17413" name="Text Box 5"/>
          <p:cNvSpPr txBox="1">
            <a:spLocks noChangeArrowheads="1"/>
          </p:cNvSpPr>
          <p:nvPr/>
        </p:nvSpPr>
        <p:spPr bwMode="auto">
          <a:xfrm>
            <a:off x="1371600" y="6088063"/>
            <a:ext cx="1600200" cy="646112"/>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3600" b="1">
                <a:solidFill>
                  <a:srgbClr val="FF0000"/>
                </a:solidFill>
                <a:latin typeface="Times New Roman" pitchFamily="18" charset="0"/>
                <a:cs typeface="Times New Roman" pitchFamily="18" charset="0"/>
              </a:rPr>
              <a:t>Cây sả</a:t>
            </a:r>
          </a:p>
        </p:txBody>
      </p:sp>
      <p:sp>
        <p:nvSpPr>
          <p:cNvPr id="17414" name="Text Box 6"/>
          <p:cNvSpPr txBox="1">
            <a:spLocks noChangeArrowheads="1"/>
          </p:cNvSpPr>
          <p:nvPr/>
        </p:nvSpPr>
        <p:spPr bwMode="auto">
          <a:xfrm>
            <a:off x="5162550" y="4262438"/>
            <a:ext cx="3352800" cy="2032000"/>
          </a:xfrm>
          <a:prstGeom prst="rect">
            <a:avLst/>
          </a:prstGeom>
          <a:gradFill rotWithShape="1">
            <a:gsLst>
              <a:gs pos="0">
                <a:srgbClr val="FFCC00"/>
              </a:gs>
              <a:gs pos="100000">
                <a:srgbClr val="76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800" b="1">
                <a:solidFill>
                  <a:srgbClr val="000000"/>
                </a:solidFill>
                <a:latin typeface="Times New Roman" pitchFamily="18" charset="0"/>
                <a:cs typeface="Times New Roman" pitchFamily="18" charset="0"/>
              </a:rPr>
              <a:t>Cây sả: thân cỏ có nhiều lá dài</a:t>
            </a:r>
          </a:p>
          <a:p>
            <a:pPr eaLnBrk="1" hangingPunct="1">
              <a:spcBef>
                <a:spcPct val="50000"/>
              </a:spcBef>
            </a:pPr>
            <a:r>
              <a:rPr lang="en-US" sz="2800" b="1">
                <a:solidFill>
                  <a:srgbClr val="000000"/>
                </a:solidFill>
                <a:latin typeface="Times New Roman" pitchFamily="18" charset="0"/>
                <a:cs typeface="Times New Roman" pitchFamily="18" charset="0"/>
              </a:rPr>
              <a:t>Lợi ích: có củ để ăn,để pha trà</a:t>
            </a:r>
          </a:p>
        </p:txBody>
      </p:sp>
      <p:sp>
        <p:nvSpPr>
          <p:cNvPr id="54277" name="AutoShape 8">
            <a:hlinkClick r:id="rId3" action="ppaction://hlinksldjump" highlightClick="1"/>
          </p:cNvPr>
          <p:cNvSpPr>
            <a:spLocks noChangeArrowheads="1"/>
          </p:cNvSpPr>
          <p:nvPr/>
        </p:nvSpPr>
        <p:spPr bwMode="auto">
          <a:xfrm>
            <a:off x="8405813" y="6348413"/>
            <a:ext cx="738187" cy="509587"/>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pic>
        <p:nvPicPr>
          <p:cNvPr id="5427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5913" y="22002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442913"/>
            <a:ext cx="29622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1000" fill="hold"/>
                                        <p:tgtEl>
                                          <p:spTgt spid="17413"/>
                                        </p:tgtEl>
                                        <p:attrNameLst>
                                          <p:attrName>ppt_w</p:attrName>
                                        </p:attrNameLst>
                                      </p:cBhvr>
                                      <p:tavLst>
                                        <p:tav tm="0">
                                          <p:val>
                                            <p:strVal val="#ppt_w+.3"/>
                                          </p:val>
                                        </p:tav>
                                        <p:tav tm="100000">
                                          <p:val>
                                            <p:strVal val="#ppt_w"/>
                                          </p:val>
                                        </p:tav>
                                      </p:tavLst>
                                    </p:anim>
                                    <p:anim calcmode="lin" valueType="num">
                                      <p:cBhvr>
                                        <p:cTn id="8" dur="1000" fill="hold"/>
                                        <p:tgtEl>
                                          <p:spTgt spid="17413"/>
                                        </p:tgtEl>
                                        <p:attrNameLst>
                                          <p:attrName>ppt_h</p:attrName>
                                        </p:attrNameLst>
                                      </p:cBhvr>
                                      <p:tavLst>
                                        <p:tav tm="0">
                                          <p:val>
                                            <p:strVal val="#ppt_h"/>
                                          </p:val>
                                        </p:tav>
                                        <p:tav tm="100000">
                                          <p:val>
                                            <p:strVal val="#ppt_h"/>
                                          </p:val>
                                        </p:tav>
                                      </p:tavLst>
                                    </p:anim>
                                    <p:animEffect transition="in" filter="fade">
                                      <p:cBhvr>
                                        <p:cTn id="9" dur="1000"/>
                                        <p:tgtEl>
                                          <p:spTgt spid="174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7414"/>
                                        </p:tgtEl>
                                        <p:attrNameLst>
                                          <p:attrName>style.visibility</p:attrName>
                                        </p:attrNameLst>
                                      </p:cBhvr>
                                      <p:to>
                                        <p:strVal val="visible"/>
                                      </p:to>
                                    </p:set>
                                    <p:anim calcmode="lin" valueType="num">
                                      <p:cBhvr>
                                        <p:cTn id="14" dur="500" fill="hold"/>
                                        <p:tgtEl>
                                          <p:spTgt spid="17414"/>
                                        </p:tgtEl>
                                        <p:attrNameLst>
                                          <p:attrName>ppt_w</p:attrName>
                                        </p:attrNameLst>
                                      </p:cBhvr>
                                      <p:tavLst>
                                        <p:tav tm="0">
                                          <p:val>
                                            <p:fltVal val="0"/>
                                          </p:val>
                                        </p:tav>
                                        <p:tav tm="100000">
                                          <p:val>
                                            <p:strVal val="#ppt_w"/>
                                          </p:val>
                                        </p:tav>
                                      </p:tavLst>
                                    </p:anim>
                                    <p:anim calcmode="lin" valueType="num">
                                      <p:cBhvr>
                                        <p:cTn id="15" dur="500" fill="hold"/>
                                        <p:tgtEl>
                                          <p:spTgt spid="17414"/>
                                        </p:tgtEl>
                                        <p:attrNameLst>
                                          <p:attrName>ppt_h</p:attrName>
                                        </p:attrNameLst>
                                      </p:cBhvr>
                                      <p:tavLst>
                                        <p:tav tm="0">
                                          <p:val>
                                            <p:fltVal val="0"/>
                                          </p:val>
                                        </p:tav>
                                        <p:tav tm="100000">
                                          <p:val>
                                            <p:strVal val="#ppt_h"/>
                                          </p:val>
                                        </p:tav>
                                      </p:tavLst>
                                    </p:anim>
                                    <p:animEffect transition="in" filter="fade">
                                      <p:cBhvr>
                                        <p:cTn id="1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8" name="Text Box 6"/>
          <p:cNvSpPr txBox="1">
            <a:spLocks noChangeArrowheads="1"/>
          </p:cNvSpPr>
          <p:nvPr/>
        </p:nvSpPr>
        <p:spPr bwMode="auto">
          <a:xfrm>
            <a:off x="152400" y="5743575"/>
            <a:ext cx="4343400" cy="647700"/>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3600" b="1">
                <a:solidFill>
                  <a:schemeClr val="bg2"/>
                </a:solidFill>
                <a:latin typeface="Times New Roman" pitchFamily="18" charset="0"/>
                <a:cs typeface="Times New Roman" pitchFamily="18" charset="0"/>
              </a:rPr>
              <a:t>Cây lạc (đậu phộng )</a:t>
            </a:r>
          </a:p>
        </p:txBody>
      </p:sp>
      <p:sp>
        <p:nvSpPr>
          <p:cNvPr id="18439" name="Text Box 7"/>
          <p:cNvSpPr txBox="1">
            <a:spLocks noChangeArrowheads="1"/>
          </p:cNvSpPr>
          <p:nvPr/>
        </p:nvSpPr>
        <p:spPr bwMode="auto">
          <a:xfrm>
            <a:off x="4648200" y="792163"/>
            <a:ext cx="3352800" cy="2032000"/>
          </a:xfrm>
          <a:prstGeom prst="rect">
            <a:avLst/>
          </a:prstGeom>
          <a:gradFill rotWithShape="1">
            <a:gsLst>
              <a:gs pos="0">
                <a:srgbClr val="FFCC00"/>
              </a:gs>
              <a:gs pos="100000">
                <a:srgbClr val="765E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800" b="1">
                <a:solidFill>
                  <a:srgbClr val="000000"/>
                </a:solidFill>
                <a:latin typeface="Times New Roman" pitchFamily="18" charset="0"/>
                <a:cs typeface="Times New Roman" pitchFamily="18" charset="0"/>
              </a:rPr>
              <a:t>Cây lạc: mọc lan ra mặt đấthoa vàng,ra củ (quả)</a:t>
            </a:r>
          </a:p>
          <a:p>
            <a:pPr eaLnBrk="1" hangingPunct="1">
              <a:spcBef>
                <a:spcPct val="50000"/>
              </a:spcBef>
            </a:pPr>
            <a:r>
              <a:rPr lang="en-US" sz="2800" b="1">
                <a:solidFill>
                  <a:srgbClr val="000000"/>
                </a:solidFill>
                <a:latin typeface="Times New Roman" pitchFamily="18" charset="0"/>
                <a:cs typeface="Times New Roman" pitchFamily="18" charset="0"/>
              </a:rPr>
              <a:t>Lợi ích : ra củ để ăn</a:t>
            </a:r>
          </a:p>
        </p:txBody>
      </p:sp>
      <p:pic>
        <p:nvPicPr>
          <p:cNvPr id="18440" name="Picture 8" descr="hat%20l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11488"/>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762000"/>
            <a:ext cx="3429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fade">
                                      <p:cBhvr>
                                        <p:cTn id="7" dur="1000"/>
                                        <p:tgtEl>
                                          <p:spTgt spid="18438"/>
                                        </p:tgtEl>
                                      </p:cBhvr>
                                    </p:animEffect>
                                    <p:anim calcmode="lin" valueType="num">
                                      <p:cBhvr>
                                        <p:cTn id="8" dur="1000" fill="hold"/>
                                        <p:tgtEl>
                                          <p:spTgt spid="18438"/>
                                        </p:tgtEl>
                                        <p:attrNameLst>
                                          <p:attrName>ppt_x</p:attrName>
                                        </p:attrNameLst>
                                      </p:cBhvr>
                                      <p:tavLst>
                                        <p:tav tm="0">
                                          <p:val>
                                            <p:strVal val="#ppt_x"/>
                                          </p:val>
                                        </p:tav>
                                        <p:tav tm="100000">
                                          <p:val>
                                            <p:strVal val="#ppt_x"/>
                                          </p:val>
                                        </p:tav>
                                      </p:tavLst>
                                    </p:anim>
                                    <p:anim calcmode="lin" valueType="num">
                                      <p:cBhvr>
                                        <p:cTn id="9" dur="1000" fill="hold"/>
                                        <p:tgtEl>
                                          <p:spTgt spid="1843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439"/>
                                        </p:tgtEl>
                                        <p:attrNameLst>
                                          <p:attrName>style.visibility</p:attrName>
                                        </p:attrNameLst>
                                      </p:cBhvr>
                                      <p:to>
                                        <p:strVal val="visible"/>
                                      </p:to>
                                    </p:set>
                                    <p:anim calcmode="lin" valueType="num">
                                      <p:cBhvr>
                                        <p:cTn id="14" dur="500" fill="hold"/>
                                        <p:tgtEl>
                                          <p:spTgt spid="18439"/>
                                        </p:tgtEl>
                                        <p:attrNameLst>
                                          <p:attrName>ppt_w</p:attrName>
                                        </p:attrNameLst>
                                      </p:cBhvr>
                                      <p:tavLst>
                                        <p:tav tm="0">
                                          <p:val>
                                            <p:fltVal val="0"/>
                                          </p:val>
                                        </p:tav>
                                        <p:tav tm="100000">
                                          <p:val>
                                            <p:strVal val="#ppt_w"/>
                                          </p:val>
                                        </p:tav>
                                      </p:tavLst>
                                    </p:anim>
                                    <p:anim calcmode="lin" valueType="num">
                                      <p:cBhvr>
                                        <p:cTn id="15" dur="500" fill="hold"/>
                                        <p:tgtEl>
                                          <p:spTgt spid="18439"/>
                                        </p:tgtEl>
                                        <p:attrNameLst>
                                          <p:attrName>ppt_h</p:attrName>
                                        </p:attrNameLst>
                                      </p:cBhvr>
                                      <p:tavLst>
                                        <p:tav tm="0">
                                          <p:val>
                                            <p:fltVal val="0"/>
                                          </p:val>
                                        </p:tav>
                                        <p:tav tm="100000">
                                          <p:val>
                                            <p:strVal val="#ppt_h"/>
                                          </p:val>
                                        </p:tav>
                                      </p:tavLst>
                                    </p:anim>
                                    <p:animEffect transition="in" filter="fade">
                                      <p:cBhvr>
                                        <p:cTn id="16" dur="500"/>
                                        <p:tgtEl>
                                          <p:spTgt spid="184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4" fill="hold" nodeType="clickEffect">
                                  <p:stCondLst>
                                    <p:cond delay="0"/>
                                  </p:stCondLst>
                                  <p:childTnLst>
                                    <p:set>
                                      <p:cBhvr>
                                        <p:cTn id="20" dur="1" fill="hold">
                                          <p:stCondLst>
                                            <p:cond delay="0"/>
                                          </p:stCondLst>
                                        </p:cTn>
                                        <p:tgtEl>
                                          <p:spTgt spid="18440"/>
                                        </p:tgtEl>
                                        <p:attrNameLst>
                                          <p:attrName>style.visibility</p:attrName>
                                        </p:attrNameLst>
                                      </p:cBhvr>
                                      <p:to>
                                        <p:strVal val="visible"/>
                                      </p:to>
                                    </p:set>
                                    <p:animEffect transition="in" filter="wheel(4)">
                                      <p:cBhvr>
                                        <p:cTn id="21" dur="20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5" descr="thanhl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10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6" descr="cay n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175" y="533400"/>
            <a:ext cx="19827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8" descr="đu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2938" y="604838"/>
            <a:ext cx="2057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9" descr="m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
            <a:ext cx="2057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10" descr="cấ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6100" y="4191000"/>
            <a:ext cx="3124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11" descr="26-%20Phi%20la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7438" y="533400"/>
            <a:ext cx="224313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Text Box 12"/>
          <p:cNvSpPr txBox="1">
            <a:spLocks noChangeArrowheads="1"/>
          </p:cNvSpPr>
          <p:nvPr/>
        </p:nvSpPr>
        <p:spPr bwMode="auto">
          <a:xfrm>
            <a:off x="2819400" y="3581400"/>
            <a:ext cx="1219200" cy="457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400" b="1">
                <a:solidFill>
                  <a:schemeClr val="bg1"/>
                </a:solidFill>
                <a:latin typeface="Times New Roman" pitchFamily="18" charset="0"/>
                <a:cs typeface="Times New Roman" pitchFamily="18" charset="0"/>
              </a:rPr>
              <a:t>Hình 2</a:t>
            </a:r>
          </a:p>
        </p:txBody>
      </p:sp>
      <p:sp>
        <p:nvSpPr>
          <p:cNvPr id="57353" name="Text Box 13"/>
          <p:cNvSpPr txBox="1">
            <a:spLocks noChangeArrowheads="1"/>
          </p:cNvSpPr>
          <p:nvPr/>
        </p:nvSpPr>
        <p:spPr bwMode="auto">
          <a:xfrm>
            <a:off x="290513" y="3581400"/>
            <a:ext cx="1219200" cy="457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400" b="1">
                <a:solidFill>
                  <a:schemeClr val="bg1"/>
                </a:solidFill>
                <a:latin typeface="Times New Roman" pitchFamily="18" charset="0"/>
                <a:cs typeface="Times New Roman" pitchFamily="18" charset="0"/>
              </a:rPr>
              <a:t>Hình 1</a:t>
            </a:r>
          </a:p>
        </p:txBody>
      </p:sp>
      <p:sp>
        <p:nvSpPr>
          <p:cNvPr id="57354" name="Text Box 14"/>
          <p:cNvSpPr txBox="1">
            <a:spLocks noChangeArrowheads="1"/>
          </p:cNvSpPr>
          <p:nvPr/>
        </p:nvSpPr>
        <p:spPr bwMode="auto">
          <a:xfrm>
            <a:off x="5181600" y="3581400"/>
            <a:ext cx="1219200" cy="457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400" b="1">
                <a:solidFill>
                  <a:schemeClr val="bg1"/>
                </a:solidFill>
                <a:latin typeface="Times New Roman" pitchFamily="18" charset="0"/>
                <a:cs typeface="Times New Roman" pitchFamily="18" charset="0"/>
              </a:rPr>
              <a:t>Hình</a:t>
            </a:r>
            <a:r>
              <a:rPr lang="en-US" sz="2400" b="1">
                <a:solidFill>
                  <a:schemeClr val="bg1"/>
                </a:solidFill>
                <a:latin typeface=".VnTime" pitchFamily="34" charset="0"/>
              </a:rPr>
              <a:t> 3</a:t>
            </a:r>
          </a:p>
        </p:txBody>
      </p:sp>
      <p:sp>
        <p:nvSpPr>
          <p:cNvPr id="57355" name="Text Box 15"/>
          <p:cNvSpPr txBox="1">
            <a:spLocks noChangeArrowheads="1"/>
          </p:cNvSpPr>
          <p:nvPr/>
        </p:nvSpPr>
        <p:spPr bwMode="auto">
          <a:xfrm>
            <a:off x="7620000" y="3581400"/>
            <a:ext cx="1219200" cy="457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400" b="1">
                <a:solidFill>
                  <a:schemeClr val="bg1"/>
                </a:solidFill>
                <a:latin typeface="Times New Roman" pitchFamily="18" charset="0"/>
                <a:cs typeface="Times New Roman" pitchFamily="18" charset="0"/>
              </a:rPr>
              <a:t>Hình 4</a:t>
            </a:r>
          </a:p>
        </p:txBody>
      </p:sp>
      <p:sp>
        <p:nvSpPr>
          <p:cNvPr id="57356" name="Text Box 16"/>
          <p:cNvSpPr txBox="1">
            <a:spLocks noChangeArrowheads="1"/>
          </p:cNvSpPr>
          <p:nvPr/>
        </p:nvSpPr>
        <p:spPr bwMode="auto">
          <a:xfrm>
            <a:off x="685800" y="6400800"/>
            <a:ext cx="1219200" cy="457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400" b="1">
                <a:solidFill>
                  <a:schemeClr val="bg1"/>
                </a:solidFill>
                <a:latin typeface="Times New Roman" pitchFamily="18" charset="0"/>
                <a:cs typeface="Times New Roman" pitchFamily="18" charset="0"/>
              </a:rPr>
              <a:t>Hình 5</a:t>
            </a:r>
          </a:p>
        </p:txBody>
      </p:sp>
      <p:sp>
        <p:nvSpPr>
          <p:cNvPr id="57357" name="Text Box 17"/>
          <p:cNvSpPr txBox="1">
            <a:spLocks noChangeArrowheads="1"/>
          </p:cNvSpPr>
          <p:nvPr/>
        </p:nvSpPr>
        <p:spPr bwMode="auto">
          <a:xfrm>
            <a:off x="4038600" y="6400800"/>
            <a:ext cx="1219200" cy="457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400" b="1">
                <a:solidFill>
                  <a:schemeClr val="bg1"/>
                </a:solidFill>
                <a:latin typeface="Times New Roman" pitchFamily="18" charset="0"/>
                <a:cs typeface="Times New Roman" pitchFamily="18" charset="0"/>
              </a:rPr>
              <a:t>Hình 6</a:t>
            </a:r>
          </a:p>
        </p:txBody>
      </p:sp>
      <p:sp>
        <p:nvSpPr>
          <p:cNvPr id="19477" name="Text Box 21"/>
          <p:cNvSpPr txBox="1">
            <a:spLocks noChangeArrowheads="1"/>
          </p:cNvSpPr>
          <p:nvPr/>
        </p:nvSpPr>
        <p:spPr bwMode="auto">
          <a:xfrm>
            <a:off x="2589213" y="3565525"/>
            <a:ext cx="1828800" cy="457200"/>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400" b="1">
                <a:solidFill>
                  <a:srgbClr val="FF0000"/>
                </a:solidFill>
                <a:latin typeface="Times New Roman" pitchFamily="18" charset="0"/>
                <a:cs typeface="Times New Roman" pitchFamily="18" charset="0"/>
              </a:rPr>
              <a:t>Cây phi lao</a:t>
            </a:r>
          </a:p>
        </p:txBody>
      </p:sp>
      <p:sp>
        <p:nvSpPr>
          <p:cNvPr id="19478" name="Text Box 22"/>
          <p:cNvSpPr txBox="1">
            <a:spLocks noChangeArrowheads="1"/>
          </p:cNvSpPr>
          <p:nvPr/>
        </p:nvSpPr>
        <p:spPr bwMode="auto">
          <a:xfrm>
            <a:off x="5057775" y="3565525"/>
            <a:ext cx="1524000" cy="457200"/>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400" b="1">
                <a:solidFill>
                  <a:srgbClr val="FF0000"/>
                </a:solidFill>
                <a:latin typeface="Times New Roman" pitchFamily="18" charset="0"/>
                <a:cs typeface="Times New Roman" pitchFamily="18" charset="0"/>
              </a:rPr>
              <a:t>Cây ngô</a:t>
            </a:r>
          </a:p>
        </p:txBody>
      </p:sp>
      <p:sp>
        <p:nvSpPr>
          <p:cNvPr id="19479" name="Text Box 23"/>
          <p:cNvSpPr txBox="1">
            <a:spLocks noChangeArrowheads="1"/>
          </p:cNvSpPr>
          <p:nvPr/>
        </p:nvSpPr>
        <p:spPr bwMode="auto">
          <a:xfrm>
            <a:off x="7353300" y="3560763"/>
            <a:ext cx="1752600" cy="461962"/>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400" b="1">
                <a:solidFill>
                  <a:srgbClr val="FF0000"/>
                </a:solidFill>
                <a:latin typeface="Times New Roman" pitchFamily="18" charset="0"/>
                <a:cs typeface="Times New Roman" pitchFamily="18" charset="0"/>
              </a:rPr>
              <a:t>Cây đu đủ</a:t>
            </a:r>
          </a:p>
        </p:txBody>
      </p:sp>
      <p:sp>
        <p:nvSpPr>
          <p:cNvPr id="19480" name="Text Box 24"/>
          <p:cNvSpPr txBox="1">
            <a:spLocks noChangeArrowheads="1"/>
          </p:cNvSpPr>
          <p:nvPr/>
        </p:nvSpPr>
        <p:spPr bwMode="auto">
          <a:xfrm>
            <a:off x="214313" y="6396038"/>
            <a:ext cx="2590800" cy="461962"/>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400" b="1">
                <a:solidFill>
                  <a:srgbClr val="FF0000"/>
                </a:solidFill>
                <a:latin typeface="Times New Roman" pitchFamily="18" charset="0"/>
                <a:cs typeface="Times New Roman" pitchFamily="18" charset="0"/>
              </a:rPr>
              <a:t>Cây thanh long</a:t>
            </a:r>
          </a:p>
        </p:txBody>
      </p:sp>
      <p:sp>
        <p:nvSpPr>
          <p:cNvPr id="19481" name="Text Box 25"/>
          <p:cNvSpPr txBox="1">
            <a:spLocks noChangeArrowheads="1"/>
          </p:cNvSpPr>
          <p:nvPr/>
        </p:nvSpPr>
        <p:spPr bwMode="auto">
          <a:xfrm>
            <a:off x="4038600" y="6396038"/>
            <a:ext cx="1219200" cy="461962"/>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400" b="1">
                <a:solidFill>
                  <a:srgbClr val="FF0000"/>
                </a:solidFill>
                <a:latin typeface=".VnTime" pitchFamily="34" charset="0"/>
              </a:rPr>
              <a:t>Cây sả</a:t>
            </a:r>
          </a:p>
        </p:txBody>
      </p:sp>
      <p:sp>
        <p:nvSpPr>
          <p:cNvPr id="19483" name="Text Box 27"/>
          <p:cNvSpPr txBox="1">
            <a:spLocks noChangeArrowheads="1"/>
          </p:cNvSpPr>
          <p:nvPr/>
        </p:nvSpPr>
        <p:spPr bwMode="auto">
          <a:xfrm>
            <a:off x="117475" y="3565525"/>
            <a:ext cx="1600200" cy="457200"/>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400" b="1">
                <a:solidFill>
                  <a:srgbClr val="FF0000"/>
                </a:solidFill>
                <a:latin typeface="Segoe UI Light" pitchFamily="34" charset="0"/>
              </a:rPr>
              <a:t>Cây mít</a:t>
            </a:r>
          </a:p>
        </p:txBody>
      </p:sp>
      <p:pic>
        <p:nvPicPr>
          <p:cNvPr id="57364"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4114800"/>
            <a:ext cx="2362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5" name="Text Box 13"/>
          <p:cNvSpPr txBox="1">
            <a:spLocks noChangeArrowheads="1"/>
          </p:cNvSpPr>
          <p:nvPr/>
        </p:nvSpPr>
        <p:spPr bwMode="auto">
          <a:xfrm>
            <a:off x="7162800" y="6400800"/>
            <a:ext cx="1219200" cy="457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400" b="1">
                <a:solidFill>
                  <a:schemeClr val="bg1"/>
                </a:solidFill>
                <a:latin typeface=".VnTime" pitchFamily="34" charset="0"/>
              </a:rPr>
              <a:t>Hình 7</a:t>
            </a:r>
          </a:p>
        </p:txBody>
      </p:sp>
      <p:sp>
        <p:nvSpPr>
          <p:cNvPr id="25" name="Text Box 25"/>
          <p:cNvSpPr txBox="1">
            <a:spLocks noChangeArrowheads="1"/>
          </p:cNvSpPr>
          <p:nvPr/>
        </p:nvSpPr>
        <p:spPr bwMode="auto">
          <a:xfrm>
            <a:off x="7145338" y="6396038"/>
            <a:ext cx="1395412" cy="461962"/>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400" b="1">
                <a:solidFill>
                  <a:srgbClr val="FF0000"/>
                </a:solidFill>
                <a:latin typeface="Times New Roman" pitchFamily="18" charset="0"/>
                <a:cs typeface="Times New Roman" pitchFamily="18" charset="0"/>
              </a:rPr>
              <a:t>Cây lạc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483"/>
                                        </p:tgtEl>
                                        <p:attrNameLst>
                                          <p:attrName>style.visibility</p:attrName>
                                        </p:attrNameLst>
                                      </p:cBhvr>
                                      <p:to>
                                        <p:strVal val="visible"/>
                                      </p:to>
                                    </p:set>
                                    <p:anim calcmode="lin" valueType="num">
                                      <p:cBhvr>
                                        <p:cTn id="7" dur="1000" fill="hold"/>
                                        <p:tgtEl>
                                          <p:spTgt spid="19483"/>
                                        </p:tgtEl>
                                        <p:attrNameLst>
                                          <p:attrName>ppt_x</p:attrName>
                                        </p:attrNameLst>
                                      </p:cBhvr>
                                      <p:tavLst>
                                        <p:tav tm="0">
                                          <p:val>
                                            <p:strVal val="#ppt_x-.2"/>
                                          </p:val>
                                        </p:tav>
                                        <p:tav tm="100000">
                                          <p:val>
                                            <p:strVal val="#ppt_x"/>
                                          </p:val>
                                        </p:tav>
                                      </p:tavLst>
                                    </p:anim>
                                    <p:anim calcmode="lin" valueType="num">
                                      <p:cBhvr>
                                        <p:cTn id="8" dur="1000" fill="hold"/>
                                        <p:tgtEl>
                                          <p:spTgt spid="1948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9477"/>
                                        </p:tgtEl>
                                        <p:attrNameLst>
                                          <p:attrName>style.visibility</p:attrName>
                                        </p:attrNameLst>
                                      </p:cBhvr>
                                      <p:to>
                                        <p:strVal val="visible"/>
                                      </p:to>
                                    </p:set>
                                    <p:animEffect transition="in" filter="wipe(down)">
                                      <p:cBhvr>
                                        <p:cTn id="14" dur="580">
                                          <p:stCondLst>
                                            <p:cond delay="0"/>
                                          </p:stCondLst>
                                        </p:cTn>
                                        <p:tgtEl>
                                          <p:spTgt spid="19477"/>
                                        </p:tgtEl>
                                      </p:cBhvr>
                                    </p:animEffect>
                                    <p:anim calcmode="lin" valueType="num">
                                      <p:cBhvr>
                                        <p:cTn id="15" dur="1822" tmFilter="0,0; 0.14,0.36; 0.43,0.73; 0.71,0.91; 1.0,1.0">
                                          <p:stCondLst>
                                            <p:cond delay="0"/>
                                          </p:stCondLst>
                                        </p:cTn>
                                        <p:tgtEl>
                                          <p:spTgt spid="1947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947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947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947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9477"/>
                                        </p:tgtEl>
                                        <p:attrNameLst>
                                          <p:attrName>ppt_y</p:attrName>
                                        </p:attrNameLst>
                                      </p:cBhvr>
                                      <p:tavLst>
                                        <p:tav tm="0" fmla="#ppt_y-sin(pi*$)/81">
                                          <p:val>
                                            <p:fltVal val="0"/>
                                          </p:val>
                                        </p:tav>
                                        <p:tav tm="100000">
                                          <p:val>
                                            <p:fltVal val="1"/>
                                          </p:val>
                                        </p:tav>
                                      </p:tavLst>
                                    </p:anim>
                                    <p:animScale>
                                      <p:cBhvr>
                                        <p:cTn id="20" dur="26">
                                          <p:stCondLst>
                                            <p:cond delay="650"/>
                                          </p:stCondLst>
                                        </p:cTn>
                                        <p:tgtEl>
                                          <p:spTgt spid="19477"/>
                                        </p:tgtEl>
                                      </p:cBhvr>
                                      <p:to x="100000" y="60000"/>
                                    </p:animScale>
                                    <p:animScale>
                                      <p:cBhvr>
                                        <p:cTn id="21" dur="166" decel="50000">
                                          <p:stCondLst>
                                            <p:cond delay="676"/>
                                          </p:stCondLst>
                                        </p:cTn>
                                        <p:tgtEl>
                                          <p:spTgt spid="19477"/>
                                        </p:tgtEl>
                                      </p:cBhvr>
                                      <p:to x="100000" y="100000"/>
                                    </p:animScale>
                                    <p:animScale>
                                      <p:cBhvr>
                                        <p:cTn id="22" dur="26">
                                          <p:stCondLst>
                                            <p:cond delay="1312"/>
                                          </p:stCondLst>
                                        </p:cTn>
                                        <p:tgtEl>
                                          <p:spTgt spid="19477"/>
                                        </p:tgtEl>
                                      </p:cBhvr>
                                      <p:to x="100000" y="80000"/>
                                    </p:animScale>
                                    <p:animScale>
                                      <p:cBhvr>
                                        <p:cTn id="23" dur="166" decel="50000">
                                          <p:stCondLst>
                                            <p:cond delay="1338"/>
                                          </p:stCondLst>
                                        </p:cTn>
                                        <p:tgtEl>
                                          <p:spTgt spid="19477"/>
                                        </p:tgtEl>
                                      </p:cBhvr>
                                      <p:to x="100000" y="100000"/>
                                    </p:animScale>
                                    <p:animScale>
                                      <p:cBhvr>
                                        <p:cTn id="24" dur="26">
                                          <p:stCondLst>
                                            <p:cond delay="1642"/>
                                          </p:stCondLst>
                                        </p:cTn>
                                        <p:tgtEl>
                                          <p:spTgt spid="19477"/>
                                        </p:tgtEl>
                                      </p:cBhvr>
                                      <p:to x="100000" y="90000"/>
                                    </p:animScale>
                                    <p:animScale>
                                      <p:cBhvr>
                                        <p:cTn id="25" dur="166" decel="50000">
                                          <p:stCondLst>
                                            <p:cond delay="1668"/>
                                          </p:stCondLst>
                                        </p:cTn>
                                        <p:tgtEl>
                                          <p:spTgt spid="19477"/>
                                        </p:tgtEl>
                                      </p:cBhvr>
                                      <p:to x="100000" y="100000"/>
                                    </p:animScale>
                                    <p:animScale>
                                      <p:cBhvr>
                                        <p:cTn id="26" dur="26">
                                          <p:stCondLst>
                                            <p:cond delay="1808"/>
                                          </p:stCondLst>
                                        </p:cTn>
                                        <p:tgtEl>
                                          <p:spTgt spid="19477"/>
                                        </p:tgtEl>
                                      </p:cBhvr>
                                      <p:to x="100000" y="95000"/>
                                    </p:animScale>
                                    <p:animScale>
                                      <p:cBhvr>
                                        <p:cTn id="27" dur="166" decel="50000">
                                          <p:stCondLst>
                                            <p:cond delay="1834"/>
                                          </p:stCondLst>
                                        </p:cTn>
                                        <p:tgtEl>
                                          <p:spTgt spid="19477"/>
                                        </p:tgtEl>
                                      </p:cBhvr>
                                      <p:to x="100000" y="10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9478"/>
                                        </p:tgtEl>
                                        <p:attrNameLst>
                                          <p:attrName>style.visibility</p:attrName>
                                        </p:attrNameLst>
                                      </p:cBhvr>
                                      <p:to>
                                        <p:strVal val="visible"/>
                                      </p:to>
                                    </p:set>
                                    <p:animEffect transition="in" filter="fade">
                                      <p:cBhvr>
                                        <p:cTn id="32" dur="1000"/>
                                        <p:tgtEl>
                                          <p:spTgt spid="19478"/>
                                        </p:tgtEl>
                                      </p:cBhvr>
                                    </p:animEffect>
                                    <p:anim calcmode="lin" valueType="num">
                                      <p:cBhvr>
                                        <p:cTn id="33" dur="1000" fill="hold"/>
                                        <p:tgtEl>
                                          <p:spTgt spid="19478"/>
                                        </p:tgtEl>
                                        <p:attrNameLst>
                                          <p:attrName>ppt_x</p:attrName>
                                        </p:attrNameLst>
                                      </p:cBhvr>
                                      <p:tavLst>
                                        <p:tav tm="0">
                                          <p:val>
                                            <p:strVal val="#ppt_x"/>
                                          </p:val>
                                        </p:tav>
                                        <p:tav tm="100000">
                                          <p:val>
                                            <p:strVal val="#ppt_x"/>
                                          </p:val>
                                        </p:tav>
                                      </p:tavLst>
                                    </p:anim>
                                    <p:anim calcmode="lin" valueType="num">
                                      <p:cBhvr>
                                        <p:cTn id="34" dur="1000" fill="hold"/>
                                        <p:tgtEl>
                                          <p:spTgt spid="19478"/>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19479"/>
                                        </p:tgtEl>
                                        <p:attrNameLst>
                                          <p:attrName>style.visibility</p:attrName>
                                        </p:attrNameLst>
                                      </p:cBhvr>
                                      <p:to>
                                        <p:strVal val="visible"/>
                                      </p:to>
                                    </p:set>
                                    <p:anim calcmode="lin" valueType="num">
                                      <p:cBhvr>
                                        <p:cTn id="39" dur="1000" fill="hold"/>
                                        <p:tgtEl>
                                          <p:spTgt spid="19479"/>
                                        </p:tgtEl>
                                        <p:attrNameLst>
                                          <p:attrName>ppt_x</p:attrName>
                                        </p:attrNameLst>
                                      </p:cBhvr>
                                      <p:tavLst>
                                        <p:tav tm="0">
                                          <p:val>
                                            <p:strVal val="#ppt_x-.2"/>
                                          </p:val>
                                        </p:tav>
                                        <p:tav tm="100000">
                                          <p:val>
                                            <p:strVal val="#ppt_x"/>
                                          </p:val>
                                        </p:tav>
                                      </p:tavLst>
                                    </p:anim>
                                    <p:anim calcmode="lin" valueType="num">
                                      <p:cBhvr>
                                        <p:cTn id="40" dur="1000" fill="hold"/>
                                        <p:tgtEl>
                                          <p:spTgt spid="19479"/>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947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480"/>
                                        </p:tgtEl>
                                        <p:attrNameLst>
                                          <p:attrName>style.visibility</p:attrName>
                                        </p:attrNameLst>
                                      </p:cBhvr>
                                      <p:to>
                                        <p:strVal val="visible"/>
                                      </p:to>
                                    </p:set>
                                    <p:animEffect transition="in" filter="fade">
                                      <p:cBhvr>
                                        <p:cTn id="46" dur="1000"/>
                                        <p:tgtEl>
                                          <p:spTgt spid="19480"/>
                                        </p:tgtEl>
                                      </p:cBhvr>
                                    </p:animEffect>
                                    <p:anim calcmode="lin" valueType="num">
                                      <p:cBhvr>
                                        <p:cTn id="47" dur="1000" fill="hold"/>
                                        <p:tgtEl>
                                          <p:spTgt spid="19480"/>
                                        </p:tgtEl>
                                        <p:attrNameLst>
                                          <p:attrName>ppt_x</p:attrName>
                                        </p:attrNameLst>
                                      </p:cBhvr>
                                      <p:tavLst>
                                        <p:tav tm="0">
                                          <p:val>
                                            <p:strVal val="#ppt_x"/>
                                          </p:val>
                                        </p:tav>
                                        <p:tav tm="100000">
                                          <p:val>
                                            <p:strVal val="#ppt_x"/>
                                          </p:val>
                                        </p:tav>
                                      </p:tavLst>
                                    </p:anim>
                                    <p:anim calcmode="lin" valueType="num">
                                      <p:cBhvr>
                                        <p:cTn id="48" dur="1000" fill="hold"/>
                                        <p:tgtEl>
                                          <p:spTgt spid="19480"/>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19481"/>
                                        </p:tgtEl>
                                        <p:attrNameLst>
                                          <p:attrName>style.visibility</p:attrName>
                                        </p:attrNameLst>
                                      </p:cBhvr>
                                      <p:to>
                                        <p:strVal val="visible"/>
                                      </p:to>
                                    </p:set>
                                    <p:anim calcmode="lin" valueType="num">
                                      <p:cBhvr>
                                        <p:cTn id="53" dur="1000" fill="hold"/>
                                        <p:tgtEl>
                                          <p:spTgt spid="19481"/>
                                        </p:tgtEl>
                                        <p:attrNameLst>
                                          <p:attrName>ppt_x</p:attrName>
                                        </p:attrNameLst>
                                      </p:cBhvr>
                                      <p:tavLst>
                                        <p:tav tm="0">
                                          <p:val>
                                            <p:strVal val="#ppt_x-.2"/>
                                          </p:val>
                                        </p:tav>
                                        <p:tav tm="100000">
                                          <p:val>
                                            <p:strVal val="#ppt_x"/>
                                          </p:val>
                                        </p:tav>
                                      </p:tavLst>
                                    </p:anim>
                                    <p:anim calcmode="lin" valueType="num">
                                      <p:cBhvr>
                                        <p:cTn id="54" dur="1000" fill="hold"/>
                                        <p:tgtEl>
                                          <p:spTgt spid="19481"/>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948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1000" fill="hold"/>
                                        <p:tgtEl>
                                          <p:spTgt spid="25"/>
                                        </p:tgtEl>
                                        <p:attrNameLst>
                                          <p:attrName>ppt_x</p:attrName>
                                        </p:attrNameLst>
                                      </p:cBhvr>
                                      <p:tavLst>
                                        <p:tav tm="0">
                                          <p:val>
                                            <p:strVal val="#ppt_x-.2"/>
                                          </p:val>
                                        </p:tav>
                                        <p:tav tm="100000">
                                          <p:val>
                                            <p:strVal val="#ppt_x"/>
                                          </p:val>
                                        </p:tav>
                                      </p:tavLst>
                                    </p:anim>
                                    <p:anim calcmode="lin" valueType="num">
                                      <p:cBhvr>
                                        <p:cTn id="61"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6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7" grpId="0" animBg="1"/>
      <p:bldP spid="19478" grpId="0" animBg="1"/>
      <p:bldP spid="19479" grpId="0" animBg="1"/>
      <p:bldP spid="19480" grpId="0" animBg="1"/>
      <p:bldP spid="19481" grpId="0" animBg="1"/>
      <p:bldP spid="19483"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895600" cy="1371600"/>
          </a:xfrm>
        </p:spPr>
        <p:txBody>
          <a:bodyPr/>
          <a:lstStyle/>
          <a:p>
            <a:pPr>
              <a:defRPr/>
            </a:pPr>
            <a:r>
              <a:rPr lang="en-US" sz="2400" dirty="0" err="1" smtClean="0">
                <a:solidFill>
                  <a:schemeClr val="bg2">
                    <a:lumMod val="50000"/>
                  </a:schemeClr>
                </a:solidFill>
                <a:latin typeface="Times New Roman" panose="02020603050405020304" pitchFamily="18" charset="0"/>
                <a:cs typeface="Times New Roman" panose="02020603050405020304" pitchFamily="18" charset="0"/>
              </a:rPr>
              <a:t>Hình</a:t>
            </a:r>
            <a:r>
              <a:rPr lang="en-US" sz="2400" dirty="0" smtClean="0">
                <a:solidFill>
                  <a:schemeClr val="bg2">
                    <a:lumMod val="50000"/>
                  </a:schemeClr>
                </a:solidFill>
                <a:latin typeface="Times New Roman" panose="02020603050405020304" pitchFamily="18" charset="0"/>
                <a:cs typeface="Times New Roman" panose="02020603050405020304" pitchFamily="18" charset="0"/>
              </a:rPr>
              <a:t> 1: </a:t>
            </a:r>
            <a:r>
              <a:rPr lang="en-US" sz="2400" dirty="0" err="1" smtClean="0">
                <a:solidFill>
                  <a:schemeClr val="bg2">
                    <a:lumMod val="50000"/>
                  </a:schemeClr>
                </a:solidFill>
                <a:latin typeface="Times New Roman" panose="02020603050405020304" pitchFamily="18" charset="0"/>
                <a:cs typeface="Times New Roman" panose="02020603050405020304" pitchFamily="18" charset="0"/>
              </a:rPr>
              <a:t>Cây</a:t>
            </a:r>
            <a:r>
              <a:rPr lang="en-US" sz="2400" dirty="0" smtClean="0">
                <a:solidFill>
                  <a:schemeClr val="bg2">
                    <a:lumMod val="50000"/>
                  </a:schemeClr>
                </a:solidFill>
                <a:latin typeface="Times New Roman" panose="02020603050405020304" pitchFamily="18" charset="0"/>
                <a:cs typeface="Times New Roman" panose="02020603050405020304" pitchFamily="18" charset="0"/>
              </a:rPr>
              <a:t> </a:t>
            </a:r>
            <a:r>
              <a:rPr lang="en-US" sz="2400" dirty="0" err="1" smtClean="0">
                <a:solidFill>
                  <a:schemeClr val="bg2">
                    <a:lumMod val="50000"/>
                  </a:schemeClr>
                </a:solidFill>
                <a:latin typeface="Times New Roman" panose="02020603050405020304" pitchFamily="18" charset="0"/>
                <a:cs typeface="Times New Roman" panose="02020603050405020304" pitchFamily="18" charset="0"/>
              </a:rPr>
              <a:t>mít</a:t>
            </a:r>
            <a:r>
              <a:rPr lang="en-US" sz="2400" dirty="0" smtClean="0">
                <a:solidFill>
                  <a:schemeClr val="bg2">
                    <a:lumMod val="50000"/>
                  </a:schemeClr>
                </a:solidFill>
                <a:latin typeface="Times New Roman" panose="02020603050405020304" pitchFamily="18" charset="0"/>
                <a:cs typeface="Times New Roman" panose="02020603050405020304" pitchFamily="18" charset="0"/>
              </a:rPr>
              <a:t>,</a:t>
            </a:r>
            <a:br>
              <a:rPr lang="en-US" sz="2400" dirty="0" smtClean="0">
                <a:solidFill>
                  <a:schemeClr val="bg2">
                    <a:lumMod val="50000"/>
                  </a:schemeClr>
                </a:solidFill>
                <a:latin typeface="Times New Roman" panose="02020603050405020304" pitchFamily="18" charset="0"/>
                <a:cs typeface="Times New Roman" panose="02020603050405020304" pitchFamily="18" charset="0"/>
              </a:rPr>
            </a:br>
            <a:r>
              <a:rPr lang="en-US" sz="2400" dirty="0" err="1" smtClean="0">
                <a:solidFill>
                  <a:schemeClr val="bg2">
                    <a:lumMod val="50000"/>
                  </a:schemeClr>
                </a:solidFill>
                <a:latin typeface="Times New Roman" panose="02020603050405020304" pitchFamily="18" charset="0"/>
                <a:cs typeface="Times New Roman" panose="02020603050405020304" pitchFamily="18" charset="0"/>
              </a:rPr>
              <a:t>Hình</a:t>
            </a:r>
            <a:r>
              <a:rPr lang="en-US" sz="2400" dirty="0" smtClean="0">
                <a:solidFill>
                  <a:schemeClr val="bg2">
                    <a:lumMod val="50000"/>
                  </a:schemeClr>
                </a:solidFill>
                <a:latin typeface="Times New Roman" panose="02020603050405020304" pitchFamily="18" charset="0"/>
                <a:cs typeface="Times New Roman" panose="02020603050405020304" pitchFamily="18" charset="0"/>
              </a:rPr>
              <a:t> 2: </a:t>
            </a:r>
            <a:r>
              <a:rPr lang="en-US" sz="2400" dirty="0" err="1">
                <a:solidFill>
                  <a:schemeClr val="bg2">
                    <a:lumMod val="50000"/>
                  </a:schemeClr>
                </a:solidFill>
                <a:latin typeface="Times New Roman" panose="02020603050405020304" pitchFamily="18" charset="0"/>
                <a:cs typeface="Times New Roman" panose="02020603050405020304" pitchFamily="18" charset="0"/>
              </a:rPr>
              <a:t>C</a:t>
            </a:r>
            <a:r>
              <a:rPr lang="en-US" sz="2400" dirty="0" err="1" smtClean="0">
                <a:solidFill>
                  <a:schemeClr val="bg2">
                    <a:lumMod val="50000"/>
                  </a:schemeClr>
                </a:solidFill>
                <a:latin typeface="Times New Roman" panose="02020603050405020304" pitchFamily="18" charset="0"/>
                <a:cs typeface="Times New Roman" panose="02020603050405020304" pitchFamily="18" charset="0"/>
              </a:rPr>
              <a:t>ây</a:t>
            </a:r>
            <a:r>
              <a:rPr lang="en-US" sz="2400" dirty="0" smtClean="0">
                <a:solidFill>
                  <a:schemeClr val="bg2">
                    <a:lumMod val="50000"/>
                  </a:schemeClr>
                </a:solidFill>
                <a:latin typeface="Times New Roman" panose="02020603050405020304" pitchFamily="18" charset="0"/>
                <a:cs typeface="Times New Roman" panose="02020603050405020304" pitchFamily="18" charset="0"/>
              </a:rPr>
              <a:t> phi </a:t>
            </a:r>
            <a:r>
              <a:rPr lang="en-US" sz="2400" dirty="0" err="1" smtClean="0">
                <a:solidFill>
                  <a:schemeClr val="bg2">
                    <a:lumMod val="50000"/>
                  </a:schemeClr>
                </a:solidFill>
                <a:latin typeface="Times New Roman" panose="02020603050405020304" pitchFamily="18" charset="0"/>
                <a:cs typeface="Times New Roman" panose="02020603050405020304" pitchFamily="18" charset="0"/>
              </a:rPr>
              <a:t>lao</a:t>
            </a:r>
            <a:r>
              <a:rPr lang="en-US" sz="2400" dirty="0" smtClean="0">
                <a:solidFill>
                  <a:schemeClr val="bg2">
                    <a:lumMod val="50000"/>
                  </a:schemeClr>
                </a:solidFill>
                <a:latin typeface="Times New Roman" panose="02020603050405020304" pitchFamily="18" charset="0"/>
                <a:cs typeface="Times New Roman" panose="02020603050405020304" pitchFamily="18" charset="0"/>
              </a:rPr>
              <a:t> </a:t>
            </a:r>
            <a:br>
              <a:rPr lang="en-US" sz="2400" dirty="0" smtClean="0">
                <a:solidFill>
                  <a:schemeClr val="bg2">
                    <a:lumMod val="50000"/>
                  </a:schemeClr>
                </a:solidFill>
                <a:latin typeface="Times New Roman" panose="02020603050405020304" pitchFamily="18" charset="0"/>
                <a:cs typeface="Times New Roman" panose="02020603050405020304" pitchFamily="18" charset="0"/>
              </a:rPr>
            </a:br>
            <a:r>
              <a:rPr lang="en-US" sz="2400" dirty="0" err="1" smtClean="0">
                <a:solidFill>
                  <a:schemeClr val="bg2">
                    <a:lumMod val="50000"/>
                  </a:schemeClr>
                </a:solidFill>
                <a:latin typeface="Times New Roman" panose="02020603050405020304" pitchFamily="18" charset="0"/>
                <a:cs typeface="Times New Roman" panose="02020603050405020304" pitchFamily="18" charset="0"/>
              </a:rPr>
              <a:t>Hình</a:t>
            </a:r>
            <a:r>
              <a:rPr lang="en-US" sz="2400" dirty="0" smtClean="0">
                <a:solidFill>
                  <a:schemeClr val="bg2">
                    <a:lumMod val="50000"/>
                  </a:schemeClr>
                </a:solidFill>
                <a:latin typeface="Times New Roman" panose="02020603050405020304" pitchFamily="18" charset="0"/>
                <a:cs typeface="Times New Roman" panose="02020603050405020304" pitchFamily="18" charset="0"/>
              </a:rPr>
              <a:t> 3:Cây </a:t>
            </a:r>
            <a:r>
              <a:rPr lang="en-US" sz="2400" dirty="0" err="1" smtClean="0">
                <a:solidFill>
                  <a:schemeClr val="bg2">
                    <a:lumMod val="50000"/>
                  </a:schemeClr>
                </a:solidFill>
                <a:latin typeface="Times New Roman" panose="02020603050405020304" pitchFamily="18" charset="0"/>
                <a:cs typeface="Times New Roman" panose="02020603050405020304" pitchFamily="18" charset="0"/>
              </a:rPr>
              <a:t>ngô</a:t>
            </a:r>
            <a:endParaRPr lang="vi-VN" sz="24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2620963"/>
            <a:ext cx="8686800" cy="3962400"/>
          </a:xfrm>
        </p:spPr>
        <p:txBody>
          <a:bodyPr/>
          <a:lstStyle/>
          <a:p>
            <a:pPr>
              <a:defRPr/>
            </a:pPr>
            <a:r>
              <a:rPr lang="en-US" dirty="0" err="1" smtClean="0">
                <a:solidFill>
                  <a:schemeClr val="bg2">
                    <a:lumMod val="75000"/>
                  </a:schemeClr>
                </a:solidFill>
                <a:latin typeface="Times New Roman" panose="02020603050405020304" pitchFamily="18" charset="0"/>
                <a:cs typeface="Times New Roman" panose="02020603050405020304" pitchFamily="18" charset="0"/>
              </a:rPr>
              <a:t>Trong</a:t>
            </a:r>
            <a:r>
              <a:rPr lang="en-US" dirty="0" smtClean="0">
                <a:solidFill>
                  <a:schemeClr val="bg2">
                    <a:lumMod val="75000"/>
                  </a:schemeClr>
                </a:solidFill>
                <a:latin typeface="Times New Roman" panose="02020603050405020304" pitchFamily="18" charset="0"/>
                <a:cs typeface="Times New Roman" panose="02020603050405020304" pitchFamily="18" charset="0"/>
              </a:rPr>
              <a:t> </a:t>
            </a:r>
            <a:r>
              <a:rPr lang="en-US" dirty="0" err="1" smtClean="0">
                <a:solidFill>
                  <a:schemeClr val="bg2">
                    <a:lumMod val="75000"/>
                  </a:schemeClr>
                </a:solidFill>
                <a:latin typeface="Times New Roman" panose="02020603050405020304" pitchFamily="18" charset="0"/>
                <a:cs typeface="Times New Roman" panose="02020603050405020304" pitchFamily="18" charset="0"/>
              </a:rPr>
              <a:t>tất</a:t>
            </a:r>
            <a:r>
              <a:rPr lang="en-US" dirty="0" smtClean="0">
                <a:solidFill>
                  <a:schemeClr val="bg2">
                    <a:lumMod val="75000"/>
                  </a:schemeClr>
                </a:solidFill>
                <a:latin typeface="Times New Roman" panose="02020603050405020304" pitchFamily="18" charset="0"/>
                <a:cs typeface="Times New Roman" panose="02020603050405020304" pitchFamily="18" charset="0"/>
              </a:rPr>
              <a:t> </a:t>
            </a:r>
            <a:r>
              <a:rPr lang="en-US" dirty="0" err="1" smtClean="0">
                <a:solidFill>
                  <a:schemeClr val="bg2">
                    <a:lumMod val="75000"/>
                  </a:schemeClr>
                </a:solidFill>
                <a:latin typeface="Times New Roman" panose="02020603050405020304" pitchFamily="18" charset="0"/>
                <a:cs typeface="Times New Roman" panose="02020603050405020304" pitchFamily="18" charset="0"/>
              </a:rPr>
              <a:t>cả</a:t>
            </a:r>
            <a:r>
              <a:rPr lang="en-US" dirty="0" smtClean="0">
                <a:solidFill>
                  <a:schemeClr val="bg2">
                    <a:lumMod val="75000"/>
                  </a:schemeClr>
                </a:solidFill>
                <a:latin typeface="Times New Roman" panose="02020603050405020304" pitchFamily="18" charset="0"/>
                <a:cs typeface="Times New Roman" panose="02020603050405020304" pitchFamily="18" charset="0"/>
              </a:rPr>
              <a:t> </a:t>
            </a:r>
            <a:r>
              <a:rPr lang="en-US" dirty="0" err="1" smtClean="0">
                <a:solidFill>
                  <a:schemeClr val="bg2">
                    <a:lumMod val="75000"/>
                  </a:schemeClr>
                </a:solidFill>
                <a:latin typeface="Times New Roman" panose="02020603050405020304" pitchFamily="18" charset="0"/>
                <a:cs typeface="Times New Roman" panose="02020603050405020304" pitchFamily="18" charset="0"/>
              </a:rPr>
              <a:t>những</a:t>
            </a:r>
            <a:r>
              <a:rPr lang="en-US" dirty="0" smtClean="0">
                <a:solidFill>
                  <a:schemeClr val="bg2">
                    <a:lumMod val="75000"/>
                  </a:schemeClr>
                </a:solidFill>
                <a:latin typeface="Times New Roman" panose="02020603050405020304" pitchFamily="18" charset="0"/>
                <a:cs typeface="Times New Roman" panose="02020603050405020304" pitchFamily="18" charset="0"/>
              </a:rPr>
              <a:t> </a:t>
            </a:r>
            <a:r>
              <a:rPr lang="en-US" dirty="0" err="1" smtClean="0">
                <a:solidFill>
                  <a:schemeClr val="bg2">
                    <a:lumMod val="75000"/>
                  </a:schemeClr>
                </a:solidFill>
                <a:latin typeface="Times New Roman" panose="02020603050405020304" pitchFamily="18" charset="0"/>
                <a:cs typeface="Times New Roman" panose="02020603050405020304" pitchFamily="18" charset="0"/>
              </a:rPr>
              <a:t>cây</a:t>
            </a:r>
            <a:r>
              <a:rPr lang="en-US" dirty="0" smtClean="0">
                <a:solidFill>
                  <a:schemeClr val="bg2">
                    <a:lumMod val="75000"/>
                  </a:schemeClr>
                </a:solidFill>
                <a:latin typeface="Times New Roman" panose="02020603050405020304" pitchFamily="18" charset="0"/>
                <a:cs typeface="Times New Roman" panose="02020603050405020304" pitchFamily="18" charset="0"/>
              </a:rPr>
              <a:t> </a:t>
            </a:r>
            <a:r>
              <a:rPr lang="en-US" dirty="0" err="1" smtClean="0">
                <a:solidFill>
                  <a:schemeClr val="bg2">
                    <a:lumMod val="75000"/>
                  </a:schemeClr>
                </a:solidFill>
                <a:latin typeface="Times New Roman" panose="02020603050405020304" pitchFamily="18" charset="0"/>
                <a:cs typeface="Times New Roman" panose="02020603050405020304" pitchFamily="18" charset="0"/>
              </a:rPr>
              <a:t>trên</a:t>
            </a:r>
            <a:r>
              <a:rPr lang="en-US" dirty="0" smtClean="0">
                <a:solidFill>
                  <a:schemeClr val="bg2">
                    <a:lumMod val="75000"/>
                  </a:schemeClr>
                </a:solidFill>
                <a:latin typeface="Times New Roman" panose="02020603050405020304" pitchFamily="18" charset="0"/>
                <a:cs typeface="Times New Roman" panose="02020603050405020304" pitchFamily="18" charset="0"/>
              </a:rPr>
              <a:t> </a:t>
            </a:r>
            <a:r>
              <a:rPr lang="en-US" dirty="0" err="1" smtClean="0">
                <a:solidFill>
                  <a:schemeClr val="bg2">
                    <a:lumMod val="75000"/>
                  </a:schemeClr>
                </a:solidFill>
                <a:latin typeface="Times New Roman" panose="02020603050405020304" pitchFamily="18" charset="0"/>
                <a:cs typeface="Times New Roman" panose="02020603050405020304" pitchFamily="18" charset="0"/>
              </a:rPr>
              <a:t>cây</a:t>
            </a:r>
            <a:r>
              <a:rPr lang="en-US" dirty="0" smtClean="0">
                <a:solidFill>
                  <a:schemeClr val="bg2">
                    <a:lumMod val="75000"/>
                  </a:schemeClr>
                </a:solidFill>
                <a:latin typeface="Times New Roman" panose="02020603050405020304" pitchFamily="18" charset="0"/>
                <a:cs typeface="Times New Roman" panose="02020603050405020304" pitchFamily="18" charset="0"/>
              </a:rPr>
              <a:t> </a:t>
            </a:r>
            <a:r>
              <a:rPr lang="en-US" dirty="0" err="1" smtClean="0">
                <a:solidFill>
                  <a:schemeClr val="bg2">
                    <a:lumMod val="75000"/>
                  </a:schemeClr>
                </a:solidFill>
                <a:latin typeface="Times New Roman" panose="02020603050405020304" pitchFamily="18" charset="0"/>
                <a:cs typeface="Times New Roman" panose="02020603050405020304" pitchFamily="18" charset="0"/>
              </a:rPr>
              <a:t>nào</a:t>
            </a:r>
            <a:r>
              <a:rPr lang="en-US" dirty="0" smtClean="0">
                <a:solidFill>
                  <a:schemeClr val="bg2">
                    <a:lumMod val="75000"/>
                  </a:schemeClr>
                </a:solidFill>
                <a:latin typeface="Times New Roman" panose="02020603050405020304" pitchFamily="18" charset="0"/>
                <a:cs typeface="Times New Roman" panose="02020603050405020304" pitchFamily="18" charset="0"/>
              </a:rPr>
              <a:t> </a:t>
            </a:r>
            <a:r>
              <a:rPr lang="en-US" dirty="0" err="1" smtClean="0">
                <a:solidFill>
                  <a:schemeClr val="bg2">
                    <a:lumMod val="75000"/>
                  </a:schemeClr>
                </a:solidFill>
                <a:latin typeface="Times New Roman" panose="02020603050405020304" pitchFamily="18" charset="0"/>
                <a:cs typeface="Times New Roman" panose="02020603050405020304" pitchFamily="18" charset="0"/>
              </a:rPr>
              <a:t>thuộc</a:t>
            </a:r>
            <a:endParaRPr lang="en-US" dirty="0" smtClean="0">
              <a:solidFill>
                <a:schemeClr val="bg2">
                  <a:lumMod val="75000"/>
                </a:schemeClr>
              </a:solidFill>
              <a:latin typeface="Times New Roman" panose="02020603050405020304" pitchFamily="18" charset="0"/>
              <a:cs typeface="Times New Roman" panose="02020603050405020304" pitchFamily="18" charset="0"/>
            </a:endParaRPr>
          </a:p>
          <a:p>
            <a:pPr marL="514350" indent="-514350">
              <a:buFont typeface="Wingdings" pitchFamily="2" charset="2"/>
              <a:buAutoNum type="arabicPeriod"/>
              <a:defRPr/>
            </a:pPr>
            <a:r>
              <a:rPr lang="en-US" dirty="0" err="1" smtClean="0">
                <a:solidFill>
                  <a:schemeClr val="bg2">
                    <a:lumMod val="75000"/>
                  </a:schemeClr>
                </a:solidFill>
                <a:latin typeface="Times New Roman" panose="02020603050405020304" pitchFamily="18" charset="0"/>
                <a:cs typeface="Times New Roman" panose="02020603050405020304" pitchFamily="18" charset="0"/>
              </a:rPr>
              <a:t>Loài</a:t>
            </a:r>
            <a:r>
              <a:rPr lang="en-US" dirty="0" smtClean="0">
                <a:solidFill>
                  <a:schemeClr val="bg2">
                    <a:lumMod val="75000"/>
                  </a:schemeClr>
                </a:solidFill>
                <a:latin typeface="Times New Roman" panose="02020603050405020304" pitchFamily="18" charset="0"/>
                <a:cs typeface="Times New Roman" panose="02020603050405020304" pitchFamily="18" charset="0"/>
              </a:rPr>
              <a:t> </a:t>
            </a:r>
            <a:r>
              <a:rPr lang="en-US" dirty="0" err="1" smtClean="0">
                <a:solidFill>
                  <a:schemeClr val="bg2">
                    <a:lumMod val="75000"/>
                  </a:schemeClr>
                </a:solidFill>
                <a:latin typeface="Times New Roman" panose="02020603050405020304" pitchFamily="18" charset="0"/>
                <a:cs typeface="Times New Roman" panose="02020603050405020304" pitchFamily="18" charset="0"/>
              </a:rPr>
              <a:t>cây</a:t>
            </a:r>
            <a:r>
              <a:rPr lang="en-US" dirty="0" smtClean="0">
                <a:solidFill>
                  <a:schemeClr val="bg2">
                    <a:lumMod val="75000"/>
                  </a:schemeClr>
                </a:solidFill>
                <a:latin typeface="Times New Roman" panose="02020603050405020304" pitchFamily="18" charset="0"/>
                <a:cs typeface="Times New Roman" panose="02020603050405020304" pitchFamily="18" charset="0"/>
              </a:rPr>
              <a:t> ăn </a:t>
            </a:r>
            <a:r>
              <a:rPr lang="en-US" dirty="0" err="1" smtClean="0">
                <a:solidFill>
                  <a:schemeClr val="bg2">
                    <a:lumMod val="75000"/>
                  </a:schemeClr>
                </a:solidFill>
                <a:latin typeface="Times New Roman" panose="02020603050405020304" pitchFamily="18" charset="0"/>
                <a:cs typeface="Times New Roman" panose="02020603050405020304" pitchFamily="18" charset="0"/>
              </a:rPr>
              <a:t>quả</a:t>
            </a:r>
            <a:r>
              <a:rPr lang="en-US" dirty="0" smtClean="0">
                <a:solidFill>
                  <a:schemeClr val="bg2">
                    <a:lumMod val="75000"/>
                  </a:schemeClr>
                </a:solidFill>
                <a:latin typeface="Times New Roman" panose="02020603050405020304" pitchFamily="18" charset="0"/>
                <a:cs typeface="Times New Roman" panose="02020603050405020304" pitchFamily="18" charset="0"/>
              </a:rPr>
              <a:t>:</a:t>
            </a:r>
          </a:p>
          <a:p>
            <a:pPr marL="514350" indent="-514350">
              <a:buFont typeface="Wingdings" pitchFamily="2" charset="2"/>
              <a:buAutoNum type="arabicPeriod"/>
              <a:defRPr/>
            </a:pPr>
            <a:r>
              <a:rPr lang="en-US" dirty="0" err="1" smtClean="0">
                <a:solidFill>
                  <a:schemeClr val="bg2">
                    <a:lumMod val="75000"/>
                  </a:schemeClr>
                </a:solidFill>
                <a:latin typeface="Times New Roman" panose="02020603050405020304" pitchFamily="18" charset="0"/>
                <a:cs typeface="Times New Roman" panose="02020603050405020304" pitchFamily="18" charset="0"/>
              </a:rPr>
              <a:t>Loài</a:t>
            </a:r>
            <a:r>
              <a:rPr lang="en-US" dirty="0" smtClean="0">
                <a:solidFill>
                  <a:schemeClr val="bg2">
                    <a:lumMod val="75000"/>
                  </a:schemeClr>
                </a:solidFill>
                <a:latin typeface="Times New Roman" panose="02020603050405020304" pitchFamily="18" charset="0"/>
                <a:cs typeface="Times New Roman" panose="02020603050405020304" pitchFamily="18" charset="0"/>
              </a:rPr>
              <a:t> </a:t>
            </a:r>
            <a:r>
              <a:rPr lang="en-US" dirty="0" err="1" smtClean="0">
                <a:solidFill>
                  <a:schemeClr val="bg2">
                    <a:lumMod val="75000"/>
                  </a:schemeClr>
                </a:solidFill>
                <a:latin typeface="Times New Roman" panose="02020603050405020304" pitchFamily="18" charset="0"/>
                <a:cs typeface="Times New Roman" panose="02020603050405020304" pitchFamily="18" charset="0"/>
              </a:rPr>
              <a:t>cây</a:t>
            </a:r>
            <a:r>
              <a:rPr lang="en-US" dirty="0" smtClean="0">
                <a:solidFill>
                  <a:schemeClr val="bg2">
                    <a:lumMod val="75000"/>
                  </a:schemeClr>
                </a:solidFill>
                <a:latin typeface="Times New Roman" panose="02020603050405020304" pitchFamily="18" charset="0"/>
                <a:cs typeface="Times New Roman" panose="02020603050405020304" pitchFamily="18" charset="0"/>
              </a:rPr>
              <a:t> </a:t>
            </a:r>
            <a:r>
              <a:rPr lang="en-US" dirty="0" err="1" smtClean="0">
                <a:solidFill>
                  <a:schemeClr val="bg2">
                    <a:lumMod val="75000"/>
                  </a:schemeClr>
                </a:solidFill>
                <a:latin typeface="Times New Roman" panose="02020603050405020304" pitchFamily="18" charset="0"/>
                <a:cs typeface="Times New Roman" panose="02020603050405020304" pitchFamily="18" charset="0"/>
              </a:rPr>
              <a:t>lương</a:t>
            </a:r>
            <a:r>
              <a:rPr lang="en-US" dirty="0" smtClean="0">
                <a:solidFill>
                  <a:schemeClr val="bg2">
                    <a:lumMod val="75000"/>
                  </a:schemeClr>
                </a:solidFill>
                <a:latin typeface="Times New Roman" panose="02020603050405020304" pitchFamily="18" charset="0"/>
                <a:cs typeface="Times New Roman" panose="02020603050405020304" pitchFamily="18" charset="0"/>
              </a:rPr>
              <a:t> </a:t>
            </a:r>
            <a:r>
              <a:rPr lang="en-US" dirty="0" err="1" smtClean="0">
                <a:solidFill>
                  <a:schemeClr val="bg2">
                    <a:lumMod val="75000"/>
                  </a:schemeClr>
                </a:solidFill>
                <a:latin typeface="Times New Roman" panose="02020603050405020304" pitchFamily="18" charset="0"/>
                <a:cs typeface="Times New Roman" panose="02020603050405020304" pitchFamily="18" charset="0"/>
              </a:rPr>
              <a:t>thực</a:t>
            </a:r>
            <a:r>
              <a:rPr lang="en-US" dirty="0" smtClean="0">
                <a:solidFill>
                  <a:schemeClr val="bg2">
                    <a:lumMod val="75000"/>
                  </a:schemeClr>
                </a:solidFill>
                <a:latin typeface="Times New Roman" panose="02020603050405020304" pitchFamily="18" charset="0"/>
                <a:cs typeface="Times New Roman" panose="02020603050405020304" pitchFamily="18" charset="0"/>
              </a:rPr>
              <a:t> </a:t>
            </a:r>
            <a:r>
              <a:rPr lang="en-US" dirty="0" err="1" smtClean="0">
                <a:solidFill>
                  <a:schemeClr val="bg2">
                    <a:lumMod val="75000"/>
                  </a:schemeClr>
                </a:solidFill>
                <a:latin typeface="Times New Roman" panose="02020603050405020304" pitchFamily="18" charset="0"/>
                <a:cs typeface="Times New Roman" panose="02020603050405020304" pitchFamily="18" charset="0"/>
              </a:rPr>
              <a:t>thực</a:t>
            </a:r>
            <a:r>
              <a:rPr lang="en-US" dirty="0" smtClean="0">
                <a:solidFill>
                  <a:schemeClr val="bg2">
                    <a:lumMod val="75000"/>
                  </a:schemeClr>
                </a:solidFill>
                <a:latin typeface="Times New Roman" panose="02020603050405020304" pitchFamily="18" charset="0"/>
                <a:cs typeface="Times New Roman" panose="02020603050405020304" pitchFamily="18" charset="0"/>
              </a:rPr>
              <a:t> </a:t>
            </a:r>
            <a:r>
              <a:rPr lang="en-US" dirty="0" err="1" smtClean="0">
                <a:solidFill>
                  <a:schemeClr val="bg2">
                    <a:lumMod val="75000"/>
                  </a:schemeClr>
                </a:solidFill>
                <a:latin typeface="Times New Roman" panose="02020603050405020304" pitchFamily="18" charset="0"/>
                <a:cs typeface="Times New Roman" panose="02020603050405020304" pitchFamily="18" charset="0"/>
              </a:rPr>
              <a:t>phẩm</a:t>
            </a:r>
            <a:r>
              <a:rPr lang="en-US" dirty="0" smtClean="0">
                <a:solidFill>
                  <a:schemeClr val="bg2">
                    <a:lumMod val="75000"/>
                  </a:schemeClr>
                </a:solidFill>
                <a:latin typeface="Times New Roman" panose="02020603050405020304" pitchFamily="18" charset="0"/>
                <a:cs typeface="Times New Roman" panose="02020603050405020304" pitchFamily="18" charset="0"/>
              </a:rPr>
              <a:t>:</a:t>
            </a:r>
          </a:p>
          <a:p>
            <a:pPr marL="514350" indent="-514350">
              <a:buFont typeface="Wingdings" pitchFamily="2" charset="2"/>
              <a:buAutoNum type="arabicPeriod"/>
              <a:defRPr/>
            </a:pPr>
            <a:r>
              <a:rPr lang="en-US" dirty="0" err="1" smtClean="0">
                <a:solidFill>
                  <a:schemeClr val="bg2">
                    <a:lumMod val="75000"/>
                  </a:schemeClr>
                </a:solidFill>
                <a:latin typeface="Times New Roman" panose="02020603050405020304" pitchFamily="18" charset="0"/>
                <a:cs typeface="Times New Roman" panose="02020603050405020304" pitchFamily="18" charset="0"/>
              </a:rPr>
              <a:t>Loài</a:t>
            </a:r>
            <a:r>
              <a:rPr lang="en-US" dirty="0" smtClean="0">
                <a:solidFill>
                  <a:schemeClr val="bg2">
                    <a:lumMod val="75000"/>
                  </a:schemeClr>
                </a:solidFill>
                <a:latin typeface="Times New Roman" panose="02020603050405020304" pitchFamily="18" charset="0"/>
                <a:cs typeface="Times New Roman" panose="02020603050405020304" pitchFamily="18" charset="0"/>
              </a:rPr>
              <a:t> </a:t>
            </a:r>
            <a:r>
              <a:rPr lang="en-US" dirty="0" err="1" smtClean="0">
                <a:solidFill>
                  <a:schemeClr val="bg2">
                    <a:lumMod val="75000"/>
                  </a:schemeClr>
                </a:solidFill>
                <a:latin typeface="Times New Roman" panose="02020603050405020304" pitchFamily="18" charset="0"/>
                <a:cs typeface="Times New Roman" panose="02020603050405020304" pitchFamily="18" charset="0"/>
              </a:rPr>
              <a:t>cây</a:t>
            </a:r>
            <a:r>
              <a:rPr lang="en-US" dirty="0" smtClean="0">
                <a:solidFill>
                  <a:schemeClr val="bg2">
                    <a:lumMod val="75000"/>
                  </a:schemeClr>
                </a:solidFill>
                <a:latin typeface="Times New Roman" panose="02020603050405020304" pitchFamily="18" charset="0"/>
                <a:cs typeface="Times New Roman" panose="02020603050405020304" pitchFamily="18" charset="0"/>
              </a:rPr>
              <a:t> </a:t>
            </a:r>
            <a:r>
              <a:rPr lang="en-US" dirty="0" err="1" smtClean="0">
                <a:solidFill>
                  <a:schemeClr val="bg2">
                    <a:lumMod val="75000"/>
                  </a:schemeClr>
                </a:solidFill>
                <a:latin typeface="Times New Roman" panose="02020603050405020304" pitchFamily="18" charset="0"/>
                <a:cs typeface="Times New Roman" panose="02020603050405020304" pitchFamily="18" charset="0"/>
              </a:rPr>
              <a:t>cho</a:t>
            </a:r>
            <a:r>
              <a:rPr lang="en-US" dirty="0" smtClean="0">
                <a:solidFill>
                  <a:schemeClr val="bg2">
                    <a:lumMod val="75000"/>
                  </a:schemeClr>
                </a:solidFill>
                <a:latin typeface="Times New Roman" panose="02020603050405020304" pitchFamily="18" charset="0"/>
                <a:cs typeface="Times New Roman" panose="02020603050405020304" pitchFamily="18" charset="0"/>
              </a:rPr>
              <a:t> </a:t>
            </a:r>
            <a:r>
              <a:rPr lang="en-US" dirty="0" err="1" smtClean="0">
                <a:solidFill>
                  <a:schemeClr val="bg2">
                    <a:lumMod val="75000"/>
                  </a:schemeClr>
                </a:solidFill>
                <a:latin typeface="Times New Roman" panose="02020603050405020304" pitchFamily="18" charset="0"/>
                <a:cs typeface="Times New Roman" panose="02020603050405020304" pitchFamily="18" charset="0"/>
              </a:rPr>
              <a:t>bóng</a:t>
            </a:r>
            <a:r>
              <a:rPr lang="en-US" dirty="0" smtClean="0">
                <a:solidFill>
                  <a:schemeClr val="bg2">
                    <a:lumMod val="75000"/>
                  </a:schemeClr>
                </a:solidFill>
                <a:latin typeface="Times New Roman" panose="02020603050405020304" pitchFamily="18" charset="0"/>
                <a:cs typeface="Times New Roman" panose="02020603050405020304" pitchFamily="18" charset="0"/>
              </a:rPr>
              <a:t> </a:t>
            </a:r>
            <a:r>
              <a:rPr lang="en-US" dirty="0" err="1" smtClean="0">
                <a:solidFill>
                  <a:schemeClr val="bg2">
                    <a:lumMod val="75000"/>
                  </a:schemeClr>
                </a:solidFill>
                <a:latin typeface="Times New Roman" panose="02020603050405020304" pitchFamily="18" charset="0"/>
                <a:cs typeface="Times New Roman" panose="02020603050405020304" pitchFamily="18" charset="0"/>
              </a:rPr>
              <a:t>mát</a:t>
            </a:r>
            <a:r>
              <a:rPr lang="en-US" dirty="0" smtClean="0">
                <a:solidFill>
                  <a:schemeClr val="bg2">
                    <a:lumMod val="75000"/>
                  </a:schemeClr>
                </a:solidFill>
                <a:latin typeface="Times New Roman" panose="02020603050405020304" pitchFamily="18" charset="0"/>
                <a:cs typeface="Times New Roman" panose="02020603050405020304" pitchFamily="18" charset="0"/>
              </a:rPr>
              <a:t>:</a:t>
            </a:r>
          </a:p>
          <a:p>
            <a:pPr>
              <a:defRPr/>
            </a:pPr>
            <a:endParaRPr lang="vi-VN" dirty="0">
              <a:solidFill>
                <a:schemeClr val="bg2">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4724400" y="381000"/>
            <a:ext cx="4572000" cy="1570038"/>
          </a:xfrm>
          <a:prstGeom prst="rect">
            <a:avLst/>
          </a:prstGeom>
        </p:spPr>
        <p:txBody>
          <a:bodyPr>
            <a:spAutoFit/>
          </a:bodyPr>
          <a:lstStyle/>
          <a:p>
            <a:pPr>
              <a:defRPr/>
            </a:pPr>
            <a:r>
              <a:rPr lang="en-US" sz="2400" dirty="0" err="1">
                <a:solidFill>
                  <a:schemeClr val="bg2">
                    <a:lumMod val="50000"/>
                  </a:schemeClr>
                </a:solidFill>
                <a:cs typeface="Times New Roman" panose="02020603050405020304" pitchFamily="18" charset="0"/>
              </a:rPr>
              <a:t>Hình</a:t>
            </a:r>
            <a:r>
              <a:rPr lang="en-US" sz="2400" dirty="0">
                <a:solidFill>
                  <a:schemeClr val="bg2">
                    <a:lumMod val="50000"/>
                  </a:schemeClr>
                </a:solidFill>
                <a:cs typeface="Times New Roman" panose="02020603050405020304" pitchFamily="18" charset="0"/>
              </a:rPr>
              <a:t> 4: </a:t>
            </a:r>
            <a:r>
              <a:rPr lang="en-US" sz="2400" dirty="0" err="1">
                <a:solidFill>
                  <a:schemeClr val="bg2">
                    <a:lumMod val="50000"/>
                  </a:schemeClr>
                </a:solidFill>
                <a:cs typeface="Times New Roman" panose="02020603050405020304" pitchFamily="18" charset="0"/>
              </a:rPr>
              <a:t>Cây</a:t>
            </a:r>
            <a:r>
              <a:rPr lang="en-US" sz="2400" dirty="0">
                <a:solidFill>
                  <a:schemeClr val="bg2">
                    <a:lumMod val="50000"/>
                  </a:schemeClr>
                </a:solidFill>
                <a:cs typeface="Times New Roman" panose="02020603050405020304" pitchFamily="18" charset="0"/>
              </a:rPr>
              <a:t> </a:t>
            </a:r>
            <a:r>
              <a:rPr lang="en-US" sz="2400" dirty="0" err="1">
                <a:solidFill>
                  <a:schemeClr val="bg2">
                    <a:lumMod val="50000"/>
                  </a:schemeClr>
                </a:solidFill>
                <a:cs typeface="Times New Roman" panose="02020603050405020304" pitchFamily="18" charset="0"/>
              </a:rPr>
              <a:t>đu</a:t>
            </a:r>
            <a:r>
              <a:rPr lang="en-US" sz="2400" dirty="0">
                <a:solidFill>
                  <a:schemeClr val="bg2">
                    <a:lumMod val="50000"/>
                  </a:schemeClr>
                </a:solidFill>
                <a:cs typeface="Times New Roman" panose="02020603050405020304" pitchFamily="18" charset="0"/>
              </a:rPr>
              <a:t> </a:t>
            </a:r>
            <a:r>
              <a:rPr lang="en-US" sz="2400" dirty="0" err="1">
                <a:solidFill>
                  <a:schemeClr val="bg2">
                    <a:lumMod val="50000"/>
                  </a:schemeClr>
                </a:solidFill>
                <a:cs typeface="Times New Roman" panose="02020603050405020304" pitchFamily="18" charset="0"/>
              </a:rPr>
              <a:t>đủ</a:t>
            </a:r>
            <a:r>
              <a:rPr lang="en-US" sz="2400" dirty="0">
                <a:solidFill>
                  <a:schemeClr val="bg2">
                    <a:lumMod val="50000"/>
                  </a:schemeClr>
                </a:solidFill>
                <a:cs typeface="Times New Roman" panose="02020603050405020304" pitchFamily="18" charset="0"/>
              </a:rPr>
              <a:t>,</a:t>
            </a:r>
            <a:br>
              <a:rPr lang="en-US" sz="2400" dirty="0">
                <a:solidFill>
                  <a:schemeClr val="bg2">
                    <a:lumMod val="50000"/>
                  </a:schemeClr>
                </a:solidFill>
                <a:cs typeface="Times New Roman" panose="02020603050405020304" pitchFamily="18" charset="0"/>
              </a:rPr>
            </a:br>
            <a:r>
              <a:rPr lang="en-US" sz="2400" dirty="0" err="1">
                <a:solidFill>
                  <a:schemeClr val="bg2">
                    <a:lumMod val="50000"/>
                  </a:schemeClr>
                </a:solidFill>
                <a:cs typeface="Times New Roman" panose="02020603050405020304" pitchFamily="18" charset="0"/>
              </a:rPr>
              <a:t>Hình</a:t>
            </a:r>
            <a:r>
              <a:rPr lang="en-US" sz="2400" dirty="0">
                <a:solidFill>
                  <a:schemeClr val="bg2">
                    <a:lumMod val="50000"/>
                  </a:schemeClr>
                </a:solidFill>
                <a:cs typeface="Times New Roman" panose="02020603050405020304" pitchFamily="18" charset="0"/>
              </a:rPr>
              <a:t> 5:Cây </a:t>
            </a:r>
            <a:r>
              <a:rPr lang="en-US" sz="2400" dirty="0" err="1">
                <a:solidFill>
                  <a:schemeClr val="bg2">
                    <a:lumMod val="50000"/>
                  </a:schemeClr>
                </a:solidFill>
                <a:cs typeface="Times New Roman" panose="02020603050405020304" pitchFamily="18" charset="0"/>
              </a:rPr>
              <a:t>thanh</a:t>
            </a:r>
            <a:r>
              <a:rPr lang="en-US" sz="2400" dirty="0">
                <a:solidFill>
                  <a:schemeClr val="bg2">
                    <a:lumMod val="50000"/>
                  </a:schemeClr>
                </a:solidFill>
                <a:cs typeface="Times New Roman" panose="02020603050405020304" pitchFamily="18" charset="0"/>
              </a:rPr>
              <a:t> long</a:t>
            </a:r>
            <a:br>
              <a:rPr lang="en-US" sz="2400" dirty="0">
                <a:solidFill>
                  <a:schemeClr val="bg2">
                    <a:lumMod val="50000"/>
                  </a:schemeClr>
                </a:solidFill>
                <a:cs typeface="Times New Roman" panose="02020603050405020304" pitchFamily="18" charset="0"/>
              </a:rPr>
            </a:br>
            <a:r>
              <a:rPr lang="en-US" sz="2400" dirty="0" err="1">
                <a:solidFill>
                  <a:schemeClr val="bg2">
                    <a:lumMod val="50000"/>
                  </a:schemeClr>
                </a:solidFill>
                <a:cs typeface="Times New Roman" panose="02020603050405020304" pitchFamily="18" charset="0"/>
              </a:rPr>
              <a:t>Hình</a:t>
            </a:r>
            <a:r>
              <a:rPr lang="en-US" sz="2400" dirty="0">
                <a:solidFill>
                  <a:schemeClr val="bg2">
                    <a:lumMod val="50000"/>
                  </a:schemeClr>
                </a:solidFill>
                <a:cs typeface="Times New Roman" panose="02020603050405020304" pitchFamily="18" charset="0"/>
              </a:rPr>
              <a:t> 6:Cây </a:t>
            </a:r>
            <a:r>
              <a:rPr lang="en-US" sz="2400" dirty="0" err="1">
                <a:solidFill>
                  <a:schemeClr val="bg2">
                    <a:lumMod val="50000"/>
                  </a:schemeClr>
                </a:solidFill>
                <a:cs typeface="Times New Roman" panose="02020603050405020304" pitchFamily="18" charset="0"/>
              </a:rPr>
              <a:t>sả</a:t>
            </a:r>
            <a:endParaRPr lang="en-US" sz="2400" dirty="0">
              <a:solidFill>
                <a:schemeClr val="bg2">
                  <a:lumMod val="50000"/>
                </a:schemeClr>
              </a:solidFill>
              <a:cs typeface="Times New Roman" panose="02020603050405020304" pitchFamily="18" charset="0"/>
            </a:endParaRPr>
          </a:p>
          <a:p>
            <a:pPr>
              <a:defRPr/>
            </a:pPr>
            <a:r>
              <a:rPr lang="en-US" sz="2400" dirty="0" err="1">
                <a:solidFill>
                  <a:schemeClr val="bg2">
                    <a:lumMod val="50000"/>
                  </a:schemeClr>
                </a:solidFill>
                <a:cs typeface="Times New Roman" panose="02020603050405020304" pitchFamily="18" charset="0"/>
              </a:rPr>
              <a:t>Hình</a:t>
            </a:r>
            <a:r>
              <a:rPr lang="en-US" sz="2400" dirty="0">
                <a:solidFill>
                  <a:schemeClr val="bg2">
                    <a:lumMod val="50000"/>
                  </a:schemeClr>
                </a:solidFill>
                <a:cs typeface="Times New Roman" panose="02020603050405020304" pitchFamily="18" charset="0"/>
              </a:rPr>
              <a:t> 7:Cây </a:t>
            </a:r>
            <a:r>
              <a:rPr lang="en-US" sz="2400" dirty="0" err="1">
                <a:solidFill>
                  <a:schemeClr val="bg2">
                    <a:lumMod val="50000"/>
                  </a:schemeClr>
                </a:solidFill>
                <a:cs typeface="Times New Roman" panose="02020603050405020304" pitchFamily="18" charset="0"/>
              </a:rPr>
              <a:t>lạc</a:t>
            </a:r>
            <a:endParaRPr lang="vi-VN" sz="2400" dirty="0"/>
          </a:p>
        </p:txBody>
      </p:sp>
      <p:sp>
        <p:nvSpPr>
          <p:cNvPr id="5" name="Rectangle 4"/>
          <p:cNvSpPr/>
          <p:nvPr/>
        </p:nvSpPr>
        <p:spPr>
          <a:xfrm>
            <a:off x="4244975" y="3203575"/>
            <a:ext cx="990600" cy="457200"/>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solidFill>
                  <a:srgbClr val="FF0000"/>
                </a:solidFill>
              </a:rPr>
              <a:t>Cây</a:t>
            </a:r>
            <a:r>
              <a:rPr lang="en-US" dirty="0">
                <a:solidFill>
                  <a:srgbClr val="FF0000"/>
                </a:solidFill>
              </a:rPr>
              <a:t> </a:t>
            </a:r>
            <a:r>
              <a:rPr lang="en-US" dirty="0" err="1">
                <a:solidFill>
                  <a:srgbClr val="FF0000"/>
                </a:solidFill>
              </a:rPr>
              <a:t>mít</a:t>
            </a:r>
            <a:endParaRPr lang="vi-VN" dirty="0">
              <a:solidFill>
                <a:srgbClr val="FF0000"/>
              </a:solidFill>
            </a:endParaRPr>
          </a:p>
        </p:txBody>
      </p:sp>
      <p:sp>
        <p:nvSpPr>
          <p:cNvPr id="6" name="Rectangle 5"/>
          <p:cNvSpPr/>
          <p:nvPr/>
        </p:nvSpPr>
        <p:spPr>
          <a:xfrm>
            <a:off x="5334000" y="3208338"/>
            <a:ext cx="1295400" cy="457200"/>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solidFill>
                  <a:srgbClr val="FF0000"/>
                </a:solidFill>
              </a:rPr>
              <a:t>Cây</a:t>
            </a:r>
            <a:r>
              <a:rPr lang="en-US" dirty="0">
                <a:solidFill>
                  <a:srgbClr val="FF0000"/>
                </a:solidFill>
              </a:rPr>
              <a:t> </a:t>
            </a:r>
            <a:r>
              <a:rPr lang="en-US" dirty="0" err="1">
                <a:solidFill>
                  <a:srgbClr val="FF0000"/>
                </a:solidFill>
              </a:rPr>
              <a:t>đu</a:t>
            </a:r>
            <a:r>
              <a:rPr lang="en-US" dirty="0">
                <a:solidFill>
                  <a:srgbClr val="FF0000"/>
                </a:solidFill>
              </a:rPr>
              <a:t> </a:t>
            </a:r>
            <a:r>
              <a:rPr lang="en-US" dirty="0" err="1">
                <a:solidFill>
                  <a:srgbClr val="FF0000"/>
                </a:solidFill>
              </a:rPr>
              <a:t>đủ</a:t>
            </a:r>
            <a:endParaRPr lang="vi-VN" dirty="0">
              <a:solidFill>
                <a:srgbClr val="FF0000"/>
              </a:solidFill>
            </a:endParaRPr>
          </a:p>
        </p:txBody>
      </p:sp>
      <p:sp>
        <p:nvSpPr>
          <p:cNvPr id="7" name="Rectangle 6"/>
          <p:cNvSpPr/>
          <p:nvPr/>
        </p:nvSpPr>
        <p:spPr>
          <a:xfrm>
            <a:off x="6826250" y="3203575"/>
            <a:ext cx="1981200" cy="457200"/>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solidFill>
                  <a:srgbClr val="FF0000"/>
                </a:solidFill>
              </a:rPr>
              <a:t>Cây</a:t>
            </a:r>
            <a:r>
              <a:rPr lang="en-US" dirty="0">
                <a:solidFill>
                  <a:srgbClr val="FF0000"/>
                </a:solidFill>
              </a:rPr>
              <a:t> </a:t>
            </a:r>
            <a:r>
              <a:rPr lang="en-US" dirty="0" err="1">
                <a:solidFill>
                  <a:srgbClr val="FF0000"/>
                </a:solidFill>
              </a:rPr>
              <a:t>thanh</a:t>
            </a:r>
            <a:r>
              <a:rPr lang="en-US" dirty="0">
                <a:solidFill>
                  <a:srgbClr val="FF0000"/>
                </a:solidFill>
              </a:rPr>
              <a:t> long</a:t>
            </a:r>
            <a:endParaRPr lang="vi-VN" dirty="0">
              <a:solidFill>
                <a:srgbClr val="FF0000"/>
              </a:solidFill>
            </a:endParaRPr>
          </a:p>
        </p:txBody>
      </p:sp>
      <p:sp>
        <p:nvSpPr>
          <p:cNvPr id="8" name="Rectangle 7"/>
          <p:cNvSpPr/>
          <p:nvPr/>
        </p:nvSpPr>
        <p:spPr>
          <a:xfrm>
            <a:off x="5981700" y="3911600"/>
            <a:ext cx="1066800" cy="457200"/>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solidFill>
                  <a:srgbClr val="FF0000"/>
                </a:solidFill>
              </a:rPr>
              <a:t>Cây</a:t>
            </a:r>
            <a:r>
              <a:rPr lang="en-US" dirty="0">
                <a:solidFill>
                  <a:srgbClr val="FF0000"/>
                </a:solidFill>
              </a:rPr>
              <a:t> </a:t>
            </a:r>
            <a:r>
              <a:rPr lang="en-US" dirty="0" err="1">
                <a:solidFill>
                  <a:srgbClr val="FF0000"/>
                </a:solidFill>
              </a:rPr>
              <a:t>ngô</a:t>
            </a:r>
            <a:endParaRPr lang="vi-VN" dirty="0">
              <a:solidFill>
                <a:srgbClr val="FF0000"/>
              </a:solidFill>
            </a:endParaRPr>
          </a:p>
        </p:txBody>
      </p:sp>
      <p:sp>
        <p:nvSpPr>
          <p:cNvPr id="10" name="Rectangle 9"/>
          <p:cNvSpPr/>
          <p:nvPr/>
        </p:nvSpPr>
        <p:spPr>
          <a:xfrm>
            <a:off x="6629400" y="4494213"/>
            <a:ext cx="1524000" cy="457200"/>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solidFill>
                  <a:srgbClr val="FF0000"/>
                </a:solidFill>
              </a:rPr>
              <a:t>Cây</a:t>
            </a:r>
            <a:r>
              <a:rPr lang="en-US" dirty="0">
                <a:solidFill>
                  <a:srgbClr val="FF0000"/>
                </a:solidFill>
              </a:rPr>
              <a:t> phi </a:t>
            </a:r>
            <a:r>
              <a:rPr lang="en-US" dirty="0" err="1">
                <a:solidFill>
                  <a:srgbClr val="FF0000"/>
                </a:solidFill>
              </a:rPr>
              <a:t>lao</a:t>
            </a:r>
            <a:endParaRPr lang="vi-VN" dirty="0">
              <a:solidFill>
                <a:srgbClr val="FF0000"/>
              </a:solidFill>
            </a:endParaRPr>
          </a:p>
        </p:txBody>
      </p:sp>
      <p:sp>
        <p:nvSpPr>
          <p:cNvPr id="11" name="Rectangle 10"/>
          <p:cNvSpPr/>
          <p:nvPr/>
        </p:nvSpPr>
        <p:spPr>
          <a:xfrm>
            <a:off x="5486400" y="4459288"/>
            <a:ext cx="990600" cy="457200"/>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solidFill>
                  <a:srgbClr val="FF0000"/>
                </a:solidFill>
              </a:rPr>
              <a:t>Cây</a:t>
            </a:r>
            <a:r>
              <a:rPr lang="en-US" dirty="0">
                <a:solidFill>
                  <a:srgbClr val="FF0000"/>
                </a:solidFill>
              </a:rPr>
              <a:t> </a:t>
            </a:r>
            <a:r>
              <a:rPr lang="en-US" dirty="0" err="1">
                <a:solidFill>
                  <a:srgbClr val="FF0000"/>
                </a:solidFill>
              </a:rPr>
              <a:t>mít</a:t>
            </a:r>
            <a:endParaRPr lang="vi-VN" dirty="0">
              <a:solidFill>
                <a:srgbClr val="FF0000"/>
              </a:solidFill>
            </a:endParaRPr>
          </a:p>
        </p:txBody>
      </p:sp>
      <p:sp>
        <p:nvSpPr>
          <p:cNvPr id="12" name="Rectangle 11"/>
          <p:cNvSpPr/>
          <p:nvPr/>
        </p:nvSpPr>
        <p:spPr>
          <a:xfrm>
            <a:off x="7132638" y="3930650"/>
            <a:ext cx="990600" cy="457200"/>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solidFill>
                  <a:srgbClr val="FF0000"/>
                </a:solidFill>
              </a:rPr>
              <a:t>Cây</a:t>
            </a:r>
            <a:r>
              <a:rPr lang="en-US" dirty="0">
                <a:solidFill>
                  <a:srgbClr val="FF0000"/>
                </a:solidFill>
              </a:rPr>
              <a:t> </a:t>
            </a:r>
            <a:r>
              <a:rPr lang="en-US" dirty="0" err="1">
                <a:solidFill>
                  <a:srgbClr val="FF0000"/>
                </a:solidFill>
              </a:rPr>
              <a:t>sả</a:t>
            </a:r>
            <a:endParaRPr lang="vi-VN" dirty="0">
              <a:solidFill>
                <a:srgbClr val="FF0000"/>
              </a:solidFill>
            </a:endParaRPr>
          </a:p>
        </p:txBody>
      </p:sp>
      <p:sp>
        <p:nvSpPr>
          <p:cNvPr id="13" name="Rectangle 12"/>
          <p:cNvSpPr/>
          <p:nvPr/>
        </p:nvSpPr>
        <p:spPr>
          <a:xfrm>
            <a:off x="8248650" y="3911600"/>
            <a:ext cx="990600" cy="457200"/>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solidFill>
                  <a:srgbClr val="FF0000"/>
                </a:solidFill>
              </a:rPr>
              <a:t>Cây</a:t>
            </a:r>
            <a:r>
              <a:rPr lang="en-US" dirty="0">
                <a:solidFill>
                  <a:srgbClr val="FF0000"/>
                </a:solidFill>
              </a:rPr>
              <a:t> </a:t>
            </a:r>
            <a:r>
              <a:rPr lang="en-US" dirty="0" err="1">
                <a:solidFill>
                  <a:srgbClr val="FF0000"/>
                </a:solidFill>
              </a:rPr>
              <a:t>lạc</a:t>
            </a:r>
            <a:endParaRPr lang="vi-VN"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ppt_x"/>
                                          </p:val>
                                        </p:tav>
                                        <p:tav tm="100000">
                                          <p:val>
                                            <p:strVal val="#ppt_x"/>
                                          </p:val>
                                        </p:tav>
                                      </p:tavLst>
                                    </p:anim>
                                    <p:anim calcmode="lin" valueType="num">
                                      <p:cBhvr additive="base">
                                        <p:cTn id="6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barn(inVertical)">
                                      <p:cBhvr>
                                        <p:cTn id="68" dur="500"/>
                                        <p:tgtEl>
                                          <p:spTgt spid="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circle(in)">
                                      <p:cBhvr>
                                        <p:cTn id="73" dur="2000"/>
                                        <p:tgtEl>
                                          <p:spTgt spid="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barn(inVertical)">
                                      <p:cBhvr>
                                        <p:cTn id="78" dur="500"/>
                                        <p:tgtEl>
                                          <p:spTgt spid="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down)">
                                      <p:cBhvr>
                                        <p:cTn id="9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animBg="1"/>
      <p:bldP spid="6" grpId="0" animBg="1"/>
      <p:bldP spid="7" grpId="0" animBg="1"/>
      <p:bldP spid="8"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Alternate Process 1"/>
          <p:cNvSpPr/>
          <p:nvPr/>
        </p:nvSpPr>
        <p:spPr>
          <a:xfrm>
            <a:off x="3047145" y="1052427"/>
            <a:ext cx="3618873" cy="54013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dirty="0">
                <a:ln w="18415" cmpd="sng">
                  <a:solidFill>
                    <a:srgbClr val="FFFFFF"/>
                  </a:solidFill>
                  <a:prstDash val="solid"/>
                </a:ln>
                <a:solidFill>
                  <a:srgbClr val="FFFFFF"/>
                </a:solidFill>
                <a:effectLst>
                  <a:outerShdw blurRad="63500" dir="3600000" algn="tl" rotWithShape="0">
                    <a:srgbClr val="000000">
                      <a:alpha val="70000"/>
                    </a:srgbClr>
                  </a:outerShdw>
                </a:effectLst>
              </a:rPr>
              <a:t>CÂY ĂN QUẢ</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4188"/>
            <a:ext cx="249872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7063" y="1736725"/>
            <a:ext cx="25019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76938" y="1712913"/>
            <a:ext cx="2862262"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6813" y="4022725"/>
            <a:ext cx="25590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002088"/>
            <a:ext cx="3024188"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167063" y="3624263"/>
            <a:ext cx="2501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r>
              <a:rPr lang="en-US" sz="1800" b="1">
                <a:solidFill>
                  <a:schemeClr val="bg2"/>
                </a:solidFill>
                <a:latin typeface="Times New Roman" pitchFamily="18" charset="0"/>
              </a:rPr>
              <a:t>Cây roi</a:t>
            </a:r>
          </a:p>
        </p:txBody>
      </p:sp>
      <p:sp>
        <p:nvSpPr>
          <p:cNvPr id="10" name="TextBox 9"/>
          <p:cNvSpPr txBox="1">
            <a:spLocks noChangeArrowheads="1"/>
          </p:cNvSpPr>
          <p:nvPr/>
        </p:nvSpPr>
        <p:spPr bwMode="auto">
          <a:xfrm>
            <a:off x="5976938" y="3624263"/>
            <a:ext cx="2828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r>
              <a:rPr lang="en-US" sz="1800" b="1">
                <a:solidFill>
                  <a:schemeClr val="bg2"/>
                </a:solidFill>
                <a:latin typeface="Times New Roman" pitchFamily="18" charset="0"/>
              </a:rPr>
              <a:t>Cây táo</a:t>
            </a:r>
          </a:p>
        </p:txBody>
      </p:sp>
      <p:sp>
        <p:nvSpPr>
          <p:cNvPr id="11" name="TextBox 10"/>
          <p:cNvSpPr txBox="1">
            <a:spLocks noChangeArrowheads="1"/>
          </p:cNvSpPr>
          <p:nvPr/>
        </p:nvSpPr>
        <p:spPr bwMode="auto">
          <a:xfrm>
            <a:off x="3886200" y="4238625"/>
            <a:ext cx="167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r>
              <a:rPr lang="en-US" sz="1800" b="1">
                <a:solidFill>
                  <a:schemeClr val="bg2"/>
                </a:solidFill>
                <a:latin typeface="Times New Roman" pitchFamily="18" charset="0"/>
              </a:rPr>
              <a:t>Vú sữa</a:t>
            </a:r>
          </a:p>
        </p:txBody>
      </p:sp>
      <p:sp>
        <p:nvSpPr>
          <p:cNvPr id="12" name="TextBox 11"/>
          <p:cNvSpPr txBox="1">
            <a:spLocks noChangeArrowheads="1"/>
          </p:cNvSpPr>
          <p:nvPr/>
        </p:nvSpPr>
        <p:spPr bwMode="auto">
          <a:xfrm>
            <a:off x="4856163" y="5213350"/>
            <a:ext cx="128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r>
              <a:rPr lang="en-US" sz="1800" b="1">
                <a:solidFill>
                  <a:schemeClr val="bg2"/>
                </a:solidFill>
                <a:latin typeface="Times New Roman" pitchFamily="18" charset="0"/>
              </a:rPr>
              <a:t>Dưa hấu</a:t>
            </a:r>
          </a:p>
        </p:txBody>
      </p:sp>
      <p:sp>
        <p:nvSpPr>
          <p:cNvPr id="13" name="TextBox 12"/>
          <p:cNvSpPr txBox="1">
            <a:spLocks noChangeArrowheads="1"/>
          </p:cNvSpPr>
          <p:nvPr/>
        </p:nvSpPr>
        <p:spPr bwMode="auto">
          <a:xfrm>
            <a:off x="304800" y="3614738"/>
            <a:ext cx="2498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r>
              <a:rPr lang="en-US" sz="1800" b="1">
                <a:solidFill>
                  <a:schemeClr val="bg2"/>
                </a:solidFill>
                <a:latin typeface="Times New Roman" pitchFamily="18" charset="0"/>
              </a:rPr>
              <a:t>Chanh leo</a:t>
            </a:r>
          </a:p>
        </p:txBody>
      </p:sp>
      <p:sp>
        <p:nvSpPr>
          <p:cNvPr id="19" name="Left Arrow 18"/>
          <p:cNvSpPr/>
          <p:nvPr/>
        </p:nvSpPr>
        <p:spPr>
          <a:xfrm>
            <a:off x="5792788" y="5299075"/>
            <a:ext cx="366712" cy="182563"/>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p:cNvSpPr/>
          <p:nvPr/>
        </p:nvSpPr>
        <p:spPr>
          <a:xfrm>
            <a:off x="3455988" y="4316413"/>
            <a:ext cx="366712" cy="2476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fltVal val="0"/>
                                          </p:val>
                                        </p:tav>
                                        <p:tav tm="100000">
                                          <p:val>
                                            <p:strVal val="#ppt_w"/>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Effect transition="in" filter="fade">
                                      <p:cBhvr>
                                        <p:cTn id="19" dur="20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000" fill="hold"/>
                                        <p:tgtEl>
                                          <p:spTgt spid="6"/>
                                        </p:tgtEl>
                                        <p:attrNameLst>
                                          <p:attrName>ppt_w</p:attrName>
                                        </p:attrNameLst>
                                      </p:cBhvr>
                                      <p:tavLst>
                                        <p:tav tm="0">
                                          <p:val>
                                            <p:fltVal val="0"/>
                                          </p:val>
                                        </p:tav>
                                        <p:tav tm="100000">
                                          <p:val>
                                            <p:strVal val="#ppt_w"/>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Effect transition="in" filter="fade">
                                      <p:cBhvr>
                                        <p:cTn id="24" dur="20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2000" fill="hold"/>
                                        <p:tgtEl>
                                          <p:spTgt spid="7"/>
                                        </p:tgtEl>
                                        <p:attrNameLst>
                                          <p:attrName>ppt_w</p:attrName>
                                        </p:attrNameLst>
                                      </p:cBhvr>
                                      <p:tavLst>
                                        <p:tav tm="0">
                                          <p:val>
                                            <p:fltVal val="0"/>
                                          </p:val>
                                        </p:tav>
                                        <p:tav tm="100000">
                                          <p:val>
                                            <p:strVal val="#ppt_w"/>
                                          </p:val>
                                        </p:tav>
                                      </p:tavLst>
                                    </p:anim>
                                    <p:anim calcmode="lin" valueType="num">
                                      <p:cBhvr>
                                        <p:cTn id="28" dur="2000" fill="hold"/>
                                        <p:tgtEl>
                                          <p:spTgt spid="7"/>
                                        </p:tgtEl>
                                        <p:attrNameLst>
                                          <p:attrName>ppt_h</p:attrName>
                                        </p:attrNameLst>
                                      </p:cBhvr>
                                      <p:tavLst>
                                        <p:tav tm="0">
                                          <p:val>
                                            <p:fltVal val="0"/>
                                          </p:val>
                                        </p:tav>
                                        <p:tav tm="100000">
                                          <p:val>
                                            <p:strVal val="#ppt_h"/>
                                          </p:val>
                                        </p:tav>
                                      </p:tavLst>
                                    </p:anim>
                                    <p:animEffect transition="in" filter="fade">
                                      <p:cBhvr>
                                        <p:cTn id="29" dur="20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2000" fill="hold"/>
                                        <p:tgtEl>
                                          <p:spTgt spid="9"/>
                                        </p:tgtEl>
                                        <p:attrNameLst>
                                          <p:attrName>ppt_w</p:attrName>
                                        </p:attrNameLst>
                                      </p:cBhvr>
                                      <p:tavLst>
                                        <p:tav tm="0">
                                          <p:val>
                                            <p:fltVal val="0"/>
                                          </p:val>
                                        </p:tav>
                                        <p:tav tm="100000">
                                          <p:val>
                                            <p:strVal val="#ppt_w"/>
                                          </p:val>
                                        </p:tav>
                                      </p:tavLst>
                                    </p:anim>
                                    <p:anim calcmode="lin" valueType="num">
                                      <p:cBhvr>
                                        <p:cTn id="33" dur="2000" fill="hold"/>
                                        <p:tgtEl>
                                          <p:spTgt spid="9"/>
                                        </p:tgtEl>
                                        <p:attrNameLst>
                                          <p:attrName>ppt_h</p:attrName>
                                        </p:attrNameLst>
                                      </p:cBhvr>
                                      <p:tavLst>
                                        <p:tav tm="0">
                                          <p:val>
                                            <p:fltVal val="0"/>
                                          </p:val>
                                        </p:tav>
                                        <p:tav tm="100000">
                                          <p:val>
                                            <p:strVal val="#ppt_h"/>
                                          </p:val>
                                        </p:tav>
                                      </p:tavLst>
                                    </p:anim>
                                    <p:animEffect transition="in" filter="fade">
                                      <p:cBhvr>
                                        <p:cTn id="34" dur="20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000" fill="hold"/>
                                        <p:tgtEl>
                                          <p:spTgt spid="10"/>
                                        </p:tgtEl>
                                        <p:attrNameLst>
                                          <p:attrName>ppt_w</p:attrName>
                                        </p:attrNameLst>
                                      </p:cBhvr>
                                      <p:tavLst>
                                        <p:tav tm="0">
                                          <p:val>
                                            <p:fltVal val="0"/>
                                          </p:val>
                                        </p:tav>
                                        <p:tav tm="100000">
                                          <p:val>
                                            <p:strVal val="#ppt_w"/>
                                          </p:val>
                                        </p:tav>
                                      </p:tavLst>
                                    </p:anim>
                                    <p:anim calcmode="lin" valueType="num">
                                      <p:cBhvr>
                                        <p:cTn id="38" dur="2000" fill="hold"/>
                                        <p:tgtEl>
                                          <p:spTgt spid="10"/>
                                        </p:tgtEl>
                                        <p:attrNameLst>
                                          <p:attrName>ppt_h</p:attrName>
                                        </p:attrNameLst>
                                      </p:cBhvr>
                                      <p:tavLst>
                                        <p:tav tm="0">
                                          <p:val>
                                            <p:fltVal val="0"/>
                                          </p:val>
                                        </p:tav>
                                        <p:tav tm="100000">
                                          <p:val>
                                            <p:strVal val="#ppt_h"/>
                                          </p:val>
                                        </p:tav>
                                      </p:tavLst>
                                    </p:anim>
                                    <p:animEffect transition="in" filter="fade">
                                      <p:cBhvr>
                                        <p:cTn id="39" dur="20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000" fill="hold"/>
                                        <p:tgtEl>
                                          <p:spTgt spid="11"/>
                                        </p:tgtEl>
                                        <p:attrNameLst>
                                          <p:attrName>ppt_w</p:attrName>
                                        </p:attrNameLst>
                                      </p:cBhvr>
                                      <p:tavLst>
                                        <p:tav tm="0">
                                          <p:val>
                                            <p:fltVal val="0"/>
                                          </p:val>
                                        </p:tav>
                                        <p:tav tm="100000">
                                          <p:val>
                                            <p:strVal val="#ppt_w"/>
                                          </p:val>
                                        </p:tav>
                                      </p:tavLst>
                                    </p:anim>
                                    <p:anim calcmode="lin" valueType="num">
                                      <p:cBhvr>
                                        <p:cTn id="43" dur="2000" fill="hold"/>
                                        <p:tgtEl>
                                          <p:spTgt spid="11"/>
                                        </p:tgtEl>
                                        <p:attrNameLst>
                                          <p:attrName>ppt_h</p:attrName>
                                        </p:attrNameLst>
                                      </p:cBhvr>
                                      <p:tavLst>
                                        <p:tav tm="0">
                                          <p:val>
                                            <p:fltVal val="0"/>
                                          </p:val>
                                        </p:tav>
                                        <p:tav tm="100000">
                                          <p:val>
                                            <p:strVal val="#ppt_h"/>
                                          </p:val>
                                        </p:tav>
                                      </p:tavLst>
                                    </p:anim>
                                    <p:animEffect transition="in" filter="fade">
                                      <p:cBhvr>
                                        <p:cTn id="44" dur="20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2000" fill="hold"/>
                                        <p:tgtEl>
                                          <p:spTgt spid="12"/>
                                        </p:tgtEl>
                                        <p:attrNameLst>
                                          <p:attrName>ppt_w</p:attrName>
                                        </p:attrNameLst>
                                      </p:cBhvr>
                                      <p:tavLst>
                                        <p:tav tm="0">
                                          <p:val>
                                            <p:fltVal val="0"/>
                                          </p:val>
                                        </p:tav>
                                        <p:tav tm="100000">
                                          <p:val>
                                            <p:strVal val="#ppt_w"/>
                                          </p:val>
                                        </p:tav>
                                      </p:tavLst>
                                    </p:anim>
                                    <p:anim calcmode="lin" valueType="num">
                                      <p:cBhvr>
                                        <p:cTn id="48" dur="2000" fill="hold"/>
                                        <p:tgtEl>
                                          <p:spTgt spid="12"/>
                                        </p:tgtEl>
                                        <p:attrNameLst>
                                          <p:attrName>ppt_h</p:attrName>
                                        </p:attrNameLst>
                                      </p:cBhvr>
                                      <p:tavLst>
                                        <p:tav tm="0">
                                          <p:val>
                                            <p:fltVal val="0"/>
                                          </p:val>
                                        </p:tav>
                                        <p:tav tm="100000">
                                          <p:val>
                                            <p:strVal val="#ppt_h"/>
                                          </p:val>
                                        </p:tav>
                                      </p:tavLst>
                                    </p:anim>
                                    <p:animEffect transition="in" filter="fade">
                                      <p:cBhvr>
                                        <p:cTn id="49" dur="20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2000" fill="hold"/>
                                        <p:tgtEl>
                                          <p:spTgt spid="13"/>
                                        </p:tgtEl>
                                        <p:attrNameLst>
                                          <p:attrName>ppt_w</p:attrName>
                                        </p:attrNameLst>
                                      </p:cBhvr>
                                      <p:tavLst>
                                        <p:tav tm="0">
                                          <p:val>
                                            <p:fltVal val="0"/>
                                          </p:val>
                                        </p:tav>
                                        <p:tav tm="100000">
                                          <p:val>
                                            <p:strVal val="#ppt_w"/>
                                          </p:val>
                                        </p:tav>
                                      </p:tavLst>
                                    </p:anim>
                                    <p:anim calcmode="lin" valueType="num">
                                      <p:cBhvr>
                                        <p:cTn id="53" dur="2000" fill="hold"/>
                                        <p:tgtEl>
                                          <p:spTgt spid="13"/>
                                        </p:tgtEl>
                                        <p:attrNameLst>
                                          <p:attrName>ppt_h</p:attrName>
                                        </p:attrNameLst>
                                      </p:cBhvr>
                                      <p:tavLst>
                                        <p:tav tm="0">
                                          <p:val>
                                            <p:fltVal val="0"/>
                                          </p:val>
                                        </p:tav>
                                        <p:tav tm="100000">
                                          <p:val>
                                            <p:strVal val="#ppt_h"/>
                                          </p:val>
                                        </p:tav>
                                      </p:tavLst>
                                    </p:anim>
                                    <p:animEffect transition="in" filter="fade">
                                      <p:cBhvr>
                                        <p:cTn id="54" dur="20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2000" fill="hold"/>
                                        <p:tgtEl>
                                          <p:spTgt spid="19"/>
                                        </p:tgtEl>
                                        <p:attrNameLst>
                                          <p:attrName>ppt_w</p:attrName>
                                        </p:attrNameLst>
                                      </p:cBhvr>
                                      <p:tavLst>
                                        <p:tav tm="0">
                                          <p:val>
                                            <p:fltVal val="0"/>
                                          </p:val>
                                        </p:tav>
                                        <p:tav tm="100000">
                                          <p:val>
                                            <p:strVal val="#ppt_w"/>
                                          </p:val>
                                        </p:tav>
                                      </p:tavLst>
                                    </p:anim>
                                    <p:anim calcmode="lin" valueType="num">
                                      <p:cBhvr>
                                        <p:cTn id="58" dur="2000" fill="hold"/>
                                        <p:tgtEl>
                                          <p:spTgt spid="19"/>
                                        </p:tgtEl>
                                        <p:attrNameLst>
                                          <p:attrName>ppt_h</p:attrName>
                                        </p:attrNameLst>
                                      </p:cBhvr>
                                      <p:tavLst>
                                        <p:tav tm="0">
                                          <p:val>
                                            <p:fltVal val="0"/>
                                          </p:val>
                                        </p:tav>
                                        <p:tav tm="100000">
                                          <p:val>
                                            <p:strVal val="#ppt_h"/>
                                          </p:val>
                                        </p:tav>
                                      </p:tavLst>
                                    </p:anim>
                                    <p:animEffect transition="in" filter="fade">
                                      <p:cBhvr>
                                        <p:cTn id="59" dur="20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2000" fill="hold"/>
                                        <p:tgtEl>
                                          <p:spTgt spid="8"/>
                                        </p:tgtEl>
                                        <p:attrNameLst>
                                          <p:attrName>ppt_w</p:attrName>
                                        </p:attrNameLst>
                                      </p:cBhvr>
                                      <p:tavLst>
                                        <p:tav tm="0">
                                          <p:val>
                                            <p:fltVal val="0"/>
                                          </p:val>
                                        </p:tav>
                                        <p:tav tm="100000">
                                          <p:val>
                                            <p:strVal val="#ppt_w"/>
                                          </p:val>
                                        </p:tav>
                                      </p:tavLst>
                                    </p:anim>
                                    <p:anim calcmode="lin" valueType="num">
                                      <p:cBhvr>
                                        <p:cTn id="63" dur="2000" fill="hold"/>
                                        <p:tgtEl>
                                          <p:spTgt spid="8"/>
                                        </p:tgtEl>
                                        <p:attrNameLst>
                                          <p:attrName>ppt_h</p:attrName>
                                        </p:attrNameLst>
                                      </p:cBhvr>
                                      <p:tavLst>
                                        <p:tav tm="0">
                                          <p:val>
                                            <p:fltVal val="0"/>
                                          </p:val>
                                        </p:tav>
                                        <p:tav tm="100000">
                                          <p:val>
                                            <p:strVal val="#ppt_h"/>
                                          </p:val>
                                        </p:tav>
                                      </p:tavLst>
                                    </p:anim>
                                    <p:animEffect transition="in" filter="fade">
                                      <p:cBhvr>
                                        <p:cTn id="6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9"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Alternate Process 2"/>
          <p:cNvSpPr/>
          <p:nvPr/>
        </p:nvSpPr>
        <p:spPr>
          <a:xfrm>
            <a:off x="2033388" y="1052427"/>
            <a:ext cx="5239264" cy="54013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dirty="0">
                <a:ln w="18415" cmpd="sng">
                  <a:solidFill>
                    <a:srgbClr val="FFFFFF"/>
                  </a:solidFill>
                  <a:prstDash val="solid"/>
                </a:ln>
                <a:solidFill>
                  <a:srgbClr val="FFFFFF"/>
                </a:solidFill>
                <a:effectLst>
                  <a:outerShdw blurRad="63500" dir="3600000" algn="tl" rotWithShape="0">
                    <a:srgbClr val="000000">
                      <a:alpha val="70000"/>
                    </a:srgbClr>
                  </a:outerShdw>
                </a:effectLst>
              </a:rPr>
              <a:t>CÂY LƯƠNG THỰC, THỰC PHẨM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754188"/>
            <a:ext cx="2857500"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 y="3860800"/>
            <a:ext cx="28575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1754188"/>
            <a:ext cx="28162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6625" y="3860800"/>
            <a:ext cx="28606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eft Arrow 7"/>
          <p:cNvSpPr/>
          <p:nvPr/>
        </p:nvSpPr>
        <p:spPr>
          <a:xfrm>
            <a:off x="3257550" y="2441575"/>
            <a:ext cx="1152525" cy="550863"/>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err="1">
                <a:solidFill>
                  <a:srgbClr val="FF0000"/>
                </a:solidFill>
              </a:rPr>
              <a:t>Bắp</a:t>
            </a:r>
            <a:r>
              <a:rPr lang="en-US" sz="1500" b="1" dirty="0">
                <a:solidFill>
                  <a:srgbClr val="FF0000"/>
                </a:solidFill>
              </a:rPr>
              <a:t> </a:t>
            </a:r>
            <a:r>
              <a:rPr lang="en-US" sz="1500" b="1" dirty="0" err="1">
                <a:solidFill>
                  <a:srgbClr val="FF0000"/>
                </a:solidFill>
              </a:rPr>
              <a:t>cải</a:t>
            </a:r>
            <a:endParaRPr lang="en-US" sz="1500" b="1" dirty="0">
              <a:solidFill>
                <a:srgbClr val="FF0000"/>
              </a:solidFill>
            </a:endParaRPr>
          </a:p>
        </p:txBody>
      </p:sp>
      <p:sp>
        <p:nvSpPr>
          <p:cNvPr id="9" name="Left Arrow 8"/>
          <p:cNvSpPr/>
          <p:nvPr/>
        </p:nvSpPr>
        <p:spPr>
          <a:xfrm>
            <a:off x="3257550" y="4540250"/>
            <a:ext cx="1152525" cy="54927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FF0000"/>
                </a:solidFill>
              </a:rPr>
              <a:t>Khoai</a:t>
            </a:r>
            <a:r>
              <a:rPr lang="en-US" b="1" dirty="0">
                <a:solidFill>
                  <a:srgbClr val="FF0000"/>
                </a:solidFill>
              </a:rPr>
              <a:t> </a:t>
            </a:r>
            <a:r>
              <a:rPr lang="en-US" b="1" dirty="0" err="1">
                <a:solidFill>
                  <a:srgbClr val="FF0000"/>
                </a:solidFill>
              </a:rPr>
              <a:t>tây</a:t>
            </a:r>
            <a:endParaRPr lang="en-US" b="1" dirty="0">
              <a:solidFill>
                <a:srgbClr val="FF0000"/>
              </a:solidFill>
            </a:endParaRPr>
          </a:p>
        </p:txBody>
      </p:sp>
      <p:sp>
        <p:nvSpPr>
          <p:cNvPr id="10" name="Right Arrow 9"/>
          <p:cNvSpPr/>
          <p:nvPr/>
        </p:nvSpPr>
        <p:spPr>
          <a:xfrm>
            <a:off x="4841875" y="2441575"/>
            <a:ext cx="1057275" cy="5238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rPr>
              <a:t>Dưa</a:t>
            </a:r>
            <a:r>
              <a:rPr lang="en-US" b="1" dirty="0">
                <a:solidFill>
                  <a:schemeClr val="tx1"/>
                </a:solidFill>
              </a:rPr>
              <a:t> </a:t>
            </a:r>
            <a:r>
              <a:rPr lang="en-US" b="1" dirty="0" err="1">
                <a:solidFill>
                  <a:schemeClr val="tx1"/>
                </a:solidFill>
              </a:rPr>
              <a:t>chuột</a:t>
            </a:r>
            <a:endParaRPr lang="en-US" b="1" dirty="0">
              <a:solidFill>
                <a:schemeClr val="tx1"/>
              </a:solidFill>
            </a:endParaRPr>
          </a:p>
        </p:txBody>
      </p:sp>
      <p:sp>
        <p:nvSpPr>
          <p:cNvPr id="11" name="Right Arrow 10"/>
          <p:cNvSpPr/>
          <p:nvPr/>
        </p:nvSpPr>
        <p:spPr>
          <a:xfrm>
            <a:off x="4835525" y="2455863"/>
            <a:ext cx="1057275" cy="5238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FF0000"/>
                </a:solidFill>
              </a:rPr>
              <a:t>Dưa</a:t>
            </a:r>
            <a:r>
              <a:rPr lang="en-US" b="1" dirty="0">
                <a:solidFill>
                  <a:srgbClr val="FF0000"/>
                </a:solidFill>
              </a:rPr>
              <a:t> </a:t>
            </a:r>
            <a:r>
              <a:rPr lang="en-US" b="1" dirty="0" err="1">
                <a:solidFill>
                  <a:srgbClr val="FF0000"/>
                </a:solidFill>
              </a:rPr>
              <a:t>chuột</a:t>
            </a:r>
            <a:endParaRPr lang="en-US" b="1" dirty="0">
              <a:solidFill>
                <a:srgbClr val="FF0000"/>
              </a:solidFill>
            </a:endParaRPr>
          </a:p>
        </p:txBody>
      </p:sp>
      <p:sp>
        <p:nvSpPr>
          <p:cNvPr id="12" name="Right Arrow 11"/>
          <p:cNvSpPr/>
          <p:nvPr/>
        </p:nvSpPr>
        <p:spPr>
          <a:xfrm>
            <a:off x="4841875" y="4567238"/>
            <a:ext cx="1057275" cy="52228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0000"/>
                </a:solidFill>
              </a:rPr>
              <a:t>Rau </a:t>
            </a:r>
            <a:r>
              <a:rPr lang="en-US" sz="1200" b="1" dirty="0" err="1">
                <a:solidFill>
                  <a:srgbClr val="FF0000"/>
                </a:solidFill>
              </a:rPr>
              <a:t>muống</a:t>
            </a:r>
            <a:endParaRPr lang="en-US" sz="1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strVal val="#ppt_w*0.70"/>
                                          </p:val>
                                        </p:tav>
                                        <p:tav tm="100000">
                                          <p:val>
                                            <p:strVal val="#ppt_w"/>
                                          </p:val>
                                        </p:tav>
                                      </p:tavLst>
                                    </p:anim>
                                    <p:anim calcmode="lin" valueType="num">
                                      <p:cBhvr>
                                        <p:cTn id="8" dur="3000" fill="hold"/>
                                        <p:tgtEl>
                                          <p:spTgt spid="4"/>
                                        </p:tgtEl>
                                        <p:attrNameLst>
                                          <p:attrName>ppt_h</p:attrName>
                                        </p:attrNameLst>
                                      </p:cBhvr>
                                      <p:tavLst>
                                        <p:tav tm="0">
                                          <p:val>
                                            <p:strVal val="#ppt_h"/>
                                          </p:val>
                                        </p:tav>
                                        <p:tav tm="100000">
                                          <p:val>
                                            <p:strVal val="#ppt_h"/>
                                          </p:val>
                                        </p:tav>
                                      </p:tavLst>
                                    </p:anim>
                                    <p:animEffect transition="in" filter="fade">
                                      <p:cBhvr>
                                        <p:cTn id="9" dur="3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3000" fill="hold"/>
                                        <p:tgtEl>
                                          <p:spTgt spid="5"/>
                                        </p:tgtEl>
                                        <p:attrNameLst>
                                          <p:attrName>ppt_w</p:attrName>
                                        </p:attrNameLst>
                                      </p:cBhvr>
                                      <p:tavLst>
                                        <p:tav tm="0">
                                          <p:val>
                                            <p:strVal val="#ppt_w*0.70"/>
                                          </p:val>
                                        </p:tav>
                                        <p:tav tm="100000">
                                          <p:val>
                                            <p:strVal val="#ppt_w"/>
                                          </p:val>
                                        </p:tav>
                                      </p:tavLst>
                                    </p:anim>
                                    <p:anim calcmode="lin" valueType="num">
                                      <p:cBhvr>
                                        <p:cTn id="13" dur="3000" fill="hold"/>
                                        <p:tgtEl>
                                          <p:spTgt spid="5"/>
                                        </p:tgtEl>
                                        <p:attrNameLst>
                                          <p:attrName>ppt_h</p:attrName>
                                        </p:attrNameLst>
                                      </p:cBhvr>
                                      <p:tavLst>
                                        <p:tav tm="0">
                                          <p:val>
                                            <p:strVal val="#ppt_h"/>
                                          </p:val>
                                        </p:tav>
                                        <p:tav tm="100000">
                                          <p:val>
                                            <p:strVal val="#ppt_h"/>
                                          </p:val>
                                        </p:tav>
                                      </p:tavLst>
                                    </p:anim>
                                    <p:animEffect transition="in" filter="fade">
                                      <p:cBhvr>
                                        <p:cTn id="14" dur="3000"/>
                                        <p:tgtEl>
                                          <p:spTgt spid="5"/>
                                        </p:tgtEl>
                                      </p:cBhvr>
                                    </p:animEffect>
                                  </p:childTnLst>
                                </p:cTn>
                              </p:par>
                              <p:par>
                                <p:cTn id="15" presetID="5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3000" fill="hold"/>
                                        <p:tgtEl>
                                          <p:spTgt spid="6"/>
                                        </p:tgtEl>
                                        <p:attrNameLst>
                                          <p:attrName>ppt_w</p:attrName>
                                        </p:attrNameLst>
                                      </p:cBhvr>
                                      <p:tavLst>
                                        <p:tav tm="0">
                                          <p:val>
                                            <p:strVal val="#ppt_w*0.70"/>
                                          </p:val>
                                        </p:tav>
                                        <p:tav tm="100000">
                                          <p:val>
                                            <p:strVal val="#ppt_w"/>
                                          </p:val>
                                        </p:tav>
                                      </p:tavLst>
                                    </p:anim>
                                    <p:anim calcmode="lin" valueType="num">
                                      <p:cBhvr>
                                        <p:cTn id="18" dur="3000" fill="hold"/>
                                        <p:tgtEl>
                                          <p:spTgt spid="6"/>
                                        </p:tgtEl>
                                        <p:attrNameLst>
                                          <p:attrName>ppt_h</p:attrName>
                                        </p:attrNameLst>
                                      </p:cBhvr>
                                      <p:tavLst>
                                        <p:tav tm="0">
                                          <p:val>
                                            <p:strVal val="#ppt_h"/>
                                          </p:val>
                                        </p:tav>
                                        <p:tav tm="100000">
                                          <p:val>
                                            <p:strVal val="#ppt_h"/>
                                          </p:val>
                                        </p:tav>
                                      </p:tavLst>
                                    </p:anim>
                                    <p:animEffect transition="in" filter="fade">
                                      <p:cBhvr>
                                        <p:cTn id="19" dur="3000"/>
                                        <p:tgtEl>
                                          <p:spTgt spid="6"/>
                                        </p:tgtEl>
                                      </p:cBhvr>
                                    </p:animEffect>
                                  </p:childTnLst>
                                </p:cTn>
                              </p:par>
                              <p:par>
                                <p:cTn id="20" presetID="55"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3000" fill="hold"/>
                                        <p:tgtEl>
                                          <p:spTgt spid="7"/>
                                        </p:tgtEl>
                                        <p:attrNameLst>
                                          <p:attrName>ppt_w</p:attrName>
                                        </p:attrNameLst>
                                      </p:cBhvr>
                                      <p:tavLst>
                                        <p:tav tm="0">
                                          <p:val>
                                            <p:strVal val="#ppt_w*0.70"/>
                                          </p:val>
                                        </p:tav>
                                        <p:tav tm="100000">
                                          <p:val>
                                            <p:strVal val="#ppt_w"/>
                                          </p:val>
                                        </p:tav>
                                      </p:tavLst>
                                    </p:anim>
                                    <p:anim calcmode="lin" valueType="num">
                                      <p:cBhvr>
                                        <p:cTn id="23" dur="3000" fill="hold"/>
                                        <p:tgtEl>
                                          <p:spTgt spid="7"/>
                                        </p:tgtEl>
                                        <p:attrNameLst>
                                          <p:attrName>ppt_h</p:attrName>
                                        </p:attrNameLst>
                                      </p:cBhvr>
                                      <p:tavLst>
                                        <p:tav tm="0">
                                          <p:val>
                                            <p:strVal val="#ppt_h"/>
                                          </p:val>
                                        </p:tav>
                                        <p:tav tm="100000">
                                          <p:val>
                                            <p:strVal val="#ppt_h"/>
                                          </p:val>
                                        </p:tav>
                                      </p:tavLst>
                                    </p:anim>
                                    <p:animEffect transition="in" filter="fade">
                                      <p:cBhvr>
                                        <p:cTn id="24" dur="3000"/>
                                        <p:tgtEl>
                                          <p:spTgt spid="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3000" fill="hold"/>
                                        <p:tgtEl>
                                          <p:spTgt spid="8"/>
                                        </p:tgtEl>
                                        <p:attrNameLst>
                                          <p:attrName>ppt_w</p:attrName>
                                        </p:attrNameLst>
                                      </p:cBhvr>
                                      <p:tavLst>
                                        <p:tav tm="0">
                                          <p:val>
                                            <p:strVal val="#ppt_w*0.70"/>
                                          </p:val>
                                        </p:tav>
                                        <p:tav tm="100000">
                                          <p:val>
                                            <p:strVal val="#ppt_w"/>
                                          </p:val>
                                        </p:tav>
                                      </p:tavLst>
                                    </p:anim>
                                    <p:anim calcmode="lin" valueType="num">
                                      <p:cBhvr>
                                        <p:cTn id="28" dur="3000" fill="hold"/>
                                        <p:tgtEl>
                                          <p:spTgt spid="8"/>
                                        </p:tgtEl>
                                        <p:attrNameLst>
                                          <p:attrName>ppt_h</p:attrName>
                                        </p:attrNameLst>
                                      </p:cBhvr>
                                      <p:tavLst>
                                        <p:tav tm="0">
                                          <p:val>
                                            <p:strVal val="#ppt_h"/>
                                          </p:val>
                                        </p:tav>
                                        <p:tav tm="100000">
                                          <p:val>
                                            <p:strVal val="#ppt_h"/>
                                          </p:val>
                                        </p:tav>
                                      </p:tavLst>
                                    </p:anim>
                                    <p:animEffect transition="in" filter="fade">
                                      <p:cBhvr>
                                        <p:cTn id="29" dur="3000"/>
                                        <p:tgtEl>
                                          <p:spTgt spid="8"/>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3000" fill="hold"/>
                                        <p:tgtEl>
                                          <p:spTgt spid="9"/>
                                        </p:tgtEl>
                                        <p:attrNameLst>
                                          <p:attrName>ppt_w</p:attrName>
                                        </p:attrNameLst>
                                      </p:cBhvr>
                                      <p:tavLst>
                                        <p:tav tm="0">
                                          <p:val>
                                            <p:strVal val="#ppt_w*0.70"/>
                                          </p:val>
                                        </p:tav>
                                        <p:tav tm="100000">
                                          <p:val>
                                            <p:strVal val="#ppt_w"/>
                                          </p:val>
                                        </p:tav>
                                      </p:tavLst>
                                    </p:anim>
                                    <p:anim calcmode="lin" valueType="num">
                                      <p:cBhvr>
                                        <p:cTn id="33" dur="3000" fill="hold"/>
                                        <p:tgtEl>
                                          <p:spTgt spid="9"/>
                                        </p:tgtEl>
                                        <p:attrNameLst>
                                          <p:attrName>ppt_h</p:attrName>
                                        </p:attrNameLst>
                                      </p:cBhvr>
                                      <p:tavLst>
                                        <p:tav tm="0">
                                          <p:val>
                                            <p:strVal val="#ppt_h"/>
                                          </p:val>
                                        </p:tav>
                                        <p:tav tm="100000">
                                          <p:val>
                                            <p:strVal val="#ppt_h"/>
                                          </p:val>
                                        </p:tav>
                                      </p:tavLst>
                                    </p:anim>
                                    <p:animEffect transition="in" filter="fade">
                                      <p:cBhvr>
                                        <p:cTn id="34" dur="3000"/>
                                        <p:tgtEl>
                                          <p:spTgt spid="9"/>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3000" fill="hold"/>
                                        <p:tgtEl>
                                          <p:spTgt spid="10"/>
                                        </p:tgtEl>
                                        <p:attrNameLst>
                                          <p:attrName>ppt_w</p:attrName>
                                        </p:attrNameLst>
                                      </p:cBhvr>
                                      <p:tavLst>
                                        <p:tav tm="0">
                                          <p:val>
                                            <p:strVal val="#ppt_w*0.70"/>
                                          </p:val>
                                        </p:tav>
                                        <p:tav tm="100000">
                                          <p:val>
                                            <p:strVal val="#ppt_w"/>
                                          </p:val>
                                        </p:tav>
                                      </p:tavLst>
                                    </p:anim>
                                    <p:anim calcmode="lin" valueType="num">
                                      <p:cBhvr>
                                        <p:cTn id="38" dur="3000" fill="hold"/>
                                        <p:tgtEl>
                                          <p:spTgt spid="10"/>
                                        </p:tgtEl>
                                        <p:attrNameLst>
                                          <p:attrName>ppt_h</p:attrName>
                                        </p:attrNameLst>
                                      </p:cBhvr>
                                      <p:tavLst>
                                        <p:tav tm="0">
                                          <p:val>
                                            <p:strVal val="#ppt_h"/>
                                          </p:val>
                                        </p:tav>
                                        <p:tav tm="100000">
                                          <p:val>
                                            <p:strVal val="#ppt_h"/>
                                          </p:val>
                                        </p:tav>
                                      </p:tavLst>
                                    </p:anim>
                                    <p:animEffect transition="in" filter="fade">
                                      <p:cBhvr>
                                        <p:cTn id="39" dur="3000"/>
                                        <p:tgtEl>
                                          <p:spTgt spid="10"/>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3000" fill="hold"/>
                                        <p:tgtEl>
                                          <p:spTgt spid="11"/>
                                        </p:tgtEl>
                                        <p:attrNameLst>
                                          <p:attrName>ppt_w</p:attrName>
                                        </p:attrNameLst>
                                      </p:cBhvr>
                                      <p:tavLst>
                                        <p:tav tm="0">
                                          <p:val>
                                            <p:strVal val="#ppt_w*0.70"/>
                                          </p:val>
                                        </p:tav>
                                        <p:tav tm="100000">
                                          <p:val>
                                            <p:strVal val="#ppt_w"/>
                                          </p:val>
                                        </p:tav>
                                      </p:tavLst>
                                    </p:anim>
                                    <p:anim calcmode="lin" valueType="num">
                                      <p:cBhvr>
                                        <p:cTn id="43" dur="3000" fill="hold"/>
                                        <p:tgtEl>
                                          <p:spTgt spid="11"/>
                                        </p:tgtEl>
                                        <p:attrNameLst>
                                          <p:attrName>ppt_h</p:attrName>
                                        </p:attrNameLst>
                                      </p:cBhvr>
                                      <p:tavLst>
                                        <p:tav tm="0">
                                          <p:val>
                                            <p:strVal val="#ppt_h"/>
                                          </p:val>
                                        </p:tav>
                                        <p:tav tm="100000">
                                          <p:val>
                                            <p:strVal val="#ppt_h"/>
                                          </p:val>
                                        </p:tav>
                                      </p:tavLst>
                                    </p:anim>
                                    <p:animEffect transition="in" filter="fade">
                                      <p:cBhvr>
                                        <p:cTn id="44" dur="3000"/>
                                        <p:tgtEl>
                                          <p:spTgt spid="11"/>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3000" fill="hold"/>
                                        <p:tgtEl>
                                          <p:spTgt spid="12"/>
                                        </p:tgtEl>
                                        <p:attrNameLst>
                                          <p:attrName>ppt_w</p:attrName>
                                        </p:attrNameLst>
                                      </p:cBhvr>
                                      <p:tavLst>
                                        <p:tav tm="0">
                                          <p:val>
                                            <p:strVal val="#ppt_w*0.70"/>
                                          </p:val>
                                        </p:tav>
                                        <p:tav tm="100000">
                                          <p:val>
                                            <p:strVal val="#ppt_w"/>
                                          </p:val>
                                        </p:tav>
                                      </p:tavLst>
                                    </p:anim>
                                    <p:anim calcmode="lin" valueType="num">
                                      <p:cBhvr>
                                        <p:cTn id="48" dur="3000" fill="hold"/>
                                        <p:tgtEl>
                                          <p:spTgt spid="12"/>
                                        </p:tgtEl>
                                        <p:attrNameLst>
                                          <p:attrName>ppt_h</p:attrName>
                                        </p:attrNameLst>
                                      </p:cBhvr>
                                      <p:tavLst>
                                        <p:tav tm="0">
                                          <p:val>
                                            <p:strVal val="#ppt_h"/>
                                          </p:val>
                                        </p:tav>
                                        <p:tav tm="100000">
                                          <p:val>
                                            <p:strVal val="#ppt_h"/>
                                          </p:val>
                                        </p:tav>
                                      </p:tavLst>
                                    </p:anim>
                                    <p:animEffect transition="in" filter="fade">
                                      <p:cBhvr>
                                        <p:cTn id="49"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AutoShape 9"/>
          <p:cNvSpPr>
            <a:spLocks noChangeArrowheads="1"/>
          </p:cNvSpPr>
          <p:nvPr/>
        </p:nvSpPr>
        <p:spPr bwMode="auto">
          <a:xfrm>
            <a:off x="2238375" y="182563"/>
            <a:ext cx="3505200" cy="1066800"/>
          </a:xfrm>
          <a:prstGeom prst="horizontalScroll">
            <a:avLst>
              <a:gd name="adj" fmla="val 12500"/>
            </a:avLst>
          </a:prstGeom>
          <a:solidFill>
            <a:srgbClr val="FF66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vi-VN" sz="2800" b="1"/>
          </a:p>
        </p:txBody>
      </p:sp>
      <p:sp>
        <p:nvSpPr>
          <p:cNvPr id="2059" name="WordArt 11"/>
          <p:cNvSpPr>
            <a:spLocks noChangeArrowheads="1" noChangeShapeType="1" noTextEdit="1"/>
          </p:cNvSpPr>
          <p:nvPr/>
        </p:nvSpPr>
        <p:spPr bwMode="auto">
          <a:xfrm>
            <a:off x="2647950" y="544159"/>
            <a:ext cx="2686050" cy="342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vi-VN" sz="2400" b="1" kern="10" dirty="0">
                <a:solidFill>
                  <a:srgbClr val="000080"/>
                </a:solidFill>
                <a:effectLst>
                  <a:outerShdw dist="35921" dir="2700000" algn="ctr" rotWithShape="0">
                    <a:srgbClr val="C0C0C0">
                      <a:alpha val="79999"/>
                    </a:srgbClr>
                  </a:outerShdw>
                </a:effectLst>
                <a:cs typeface="Times New Roman" panose="02020603050405020304" pitchFamily="18" charset="0"/>
              </a:rPr>
              <a:t>KIỂM </a:t>
            </a:r>
            <a:r>
              <a:rPr lang="vi-VN" sz="2400" kern="10" dirty="0">
                <a:solidFill>
                  <a:srgbClr val="000080"/>
                </a:solidFill>
                <a:effectLst>
                  <a:outerShdw dist="35921" dir="2700000" algn="ctr" rotWithShape="0">
                    <a:srgbClr val="C0C0C0">
                      <a:alpha val="79999"/>
                    </a:srgbClr>
                  </a:outerShdw>
                </a:effectLst>
                <a:cs typeface="Times New Roman" panose="02020603050405020304" pitchFamily="18" charset="0"/>
              </a:rPr>
              <a:t>TRA</a:t>
            </a:r>
            <a:r>
              <a:rPr lang="vi-VN" sz="2400" b="1" kern="10" dirty="0">
                <a:solidFill>
                  <a:srgbClr val="000080"/>
                </a:solidFill>
                <a:effectLst>
                  <a:outerShdw dist="35921" dir="2700000" algn="ctr" rotWithShape="0">
                    <a:srgbClr val="C0C0C0">
                      <a:alpha val="79999"/>
                    </a:srgbClr>
                  </a:outerShdw>
                </a:effectLst>
                <a:cs typeface="Times New Roman" panose="02020603050405020304" pitchFamily="18" charset="0"/>
              </a:rPr>
              <a:t> BÀI CŨ</a:t>
            </a:r>
          </a:p>
        </p:txBody>
      </p:sp>
      <p:sp>
        <p:nvSpPr>
          <p:cNvPr id="2061" name="Text Box 13"/>
          <p:cNvSpPr txBox="1">
            <a:spLocks noChangeArrowheads="1"/>
          </p:cNvSpPr>
          <p:nvPr/>
        </p:nvSpPr>
        <p:spPr bwMode="auto">
          <a:xfrm>
            <a:off x="228600" y="1487488"/>
            <a:ext cx="8229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b="1">
                <a:solidFill>
                  <a:srgbClr val="000000"/>
                </a:solidFill>
                <a:latin typeface="Times New Roman" pitchFamily="18" charset="0"/>
              </a:rPr>
              <a:t>Cây có thể sống ở đâu?</a:t>
            </a:r>
          </a:p>
        </p:txBody>
      </p:sp>
      <p:sp>
        <p:nvSpPr>
          <p:cNvPr id="2062" name="Text Box 14"/>
          <p:cNvSpPr txBox="1">
            <a:spLocks noChangeArrowheads="1"/>
          </p:cNvSpPr>
          <p:nvPr/>
        </p:nvSpPr>
        <p:spPr bwMode="auto">
          <a:xfrm>
            <a:off x="-117475" y="2095500"/>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hangingPunct="1"/>
            <a:r>
              <a:rPr lang="en-US" sz="2800" b="1">
                <a:solidFill>
                  <a:srgbClr val="990000"/>
                </a:solidFill>
                <a:latin typeface="Times New Roman" pitchFamily="18" charset="0"/>
              </a:rPr>
              <a:t>Cây sống được ở khắp mọi nơi: trên cạn, dưới nước      </a:t>
            </a:r>
          </a:p>
        </p:txBody>
      </p:sp>
      <p:sp>
        <p:nvSpPr>
          <p:cNvPr id="2063" name="Text Box 15"/>
          <p:cNvSpPr txBox="1">
            <a:spLocks noChangeArrowheads="1"/>
          </p:cNvSpPr>
          <p:nvPr/>
        </p:nvSpPr>
        <p:spPr bwMode="auto">
          <a:xfrm>
            <a:off x="214313" y="4046538"/>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hangingPunct="1">
              <a:spcBef>
                <a:spcPct val="50000"/>
              </a:spcBef>
            </a:pPr>
            <a:r>
              <a:rPr lang="en-US" sz="2800" b="1">
                <a:solidFill>
                  <a:srgbClr val="990000"/>
                </a:solidFill>
                <a:latin typeface="Times New Roman" pitchFamily="18" charset="0"/>
              </a:rPr>
              <a:t>Một số cây là: cây cam- trên cạn,cây quýt-trên cạn,cây dừa-trên cạn,cây bèo-dưới nước….</a:t>
            </a:r>
          </a:p>
        </p:txBody>
      </p:sp>
      <p:sp>
        <p:nvSpPr>
          <p:cNvPr id="2" name="TextBox 1"/>
          <p:cNvSpPr txBox="1"/>
          <p:nvPr/>
        </p:nvSpPr>
        <p:spPr>
          <a:xfrm>
            <a:off x="228600" y="2854325"/>
            <a:ext cx="7813675" cy="954088"/>
          </a:xfrm>
          <a:prstGeom prst="rect">
            <a:avLst/>
          </a:prstGeom>
          <a:noFill/>
          <a:ln>
            <a:noFill/>
          </a:ln>
        </p:spPr>
        <p:style>
          <a:lnRef idx="2">
            <a:schemeClr val="accent2"/>
          </a:lnRef>
          <a:fillRef idx="1001">
            <a:schemeClr val="lt1"/>
          </a:fillRef>
          <a:effectRef idx="0">
            <a:schemeClr val="accent2"/>
          </a:effectRef>
          <a:fontRef idx="minor">
            <a:schemeClr val="dk1"/>
          </a:fontRef>
        </p:style>
        <p:txBody>
          <a:bodyPr>
            <a:spAutoFit/>
          </a:bodyPr>
          <a:lstStyle/>
          <a:p>
            <a:pPr>
              <a:defRPr/>
            </a:pPr>
            <a:r>
              <a:rPr lang="en-US" sz="2800" b="1" dirty="0" err="1">
                <a:solidFill>
                  <a:schemeClr val="accent4">
                    <a:lumMod val="10000"/>
                  </a:schemeClr>
                </a:solidFill>
              </a:rPr>
              <a:t>Kể</a:t>
            </a:r>
            <a:r>
              <a:rPr lang="en-US" sz="2800" b="1" dirty="0">
                <a:solidFill>
                  <a:schemeClr val="accent4">
                    <a:lumMod val="10000"/>
                  </a:schemeClr>
                </a:solidFill>
              </a:rPr>
              <a:t> </a:t>
            </a:r>
            <a:r>
              <a:rPr lang="en-US" sz="2800" b="1" dirty="0" err="1">
                <a:solidFill>
                  <a:schemeClr val="accent4">
                    <a:lumMod val="10000"/>
                  </a:schemeClr>
                </a:solidFill>
              </a:rPr>
              <a:t>tên</a:t>
            </a:r>
            <a:r>
              <a:rPr lang="en-US" sz="2800" b="1" dirty="0">
                <a:solidFill>
                  <a:schemeClr val="accent4">
                    <a:lumMod val="10000"/>
                  </a:schemeClr>
                </a:solidFill>
              </a:rPr>
              <a:t> </a:t>
            </a:r>
            <a:r>
              <a:rPr lang="en-US" sz="2800" b="1" dirty="0" err="1">
                <a:solidFill>
                  <a:schemeClr val="accent4">
                    <a:lumMod val="10000"/>
                  </a:schemeClr>
                </a:solidFill>
              </a:rPr>
              <a:t>một</a:t>
            </a:r>
            <a:r>
              <a:rPr lang="en-US" sz="2800" b="1" dirty="0">
                <a:solidFill>
                  <a:schemeClr val="accent4">
                    <a:lumMod val="10000"/>
                  </a:schemeClr>
                </a:solidFill>
              </a:rPr>
              <a:t> </a:t>
            </a:r>
            <a:r>
              <a:rPr lang="en-US" sz="2800" b="1" dirty="0" err="1">
                <a:solidFill>
                  <a:schemeClr val="accent4">
                    <a:lumMod val="10000"/>
                  </a:schemeClr>
                </a:solidFill>
              </a:rPr>
              <a:t>số</a:t>
            </a:r>
            <a:r>
              <a:rPr lang="en-US" sz="2800" b="1" dirty="0">
                <a:solidFill>
                  <a:schemeClr val="accent4">
                    <a:lumMod val="10000"/>
                  </a:schemeClr>
                </a:solidFill>
              </a:rPr>
              <a:t> </a:t>
            </a:r>
            <a:r>
              <a:rPr lang="en-US" sz="2800" b="1" dirty="0" err="1">
                <a:solidFill>
                  <a:schemeClr val="accent4">
                    <a:lumMod val="10000"/>
                  </a:schemeClr>
                </a:solidFill>
              </a:rPr>
              <a:t>loài</a:t>
            </a:r>
            <a:r>
              <a:rPr lang="en-US" sz="2800" b="1" dirty="0">
                <a:solidFill>
                  <a:schemeClr val="accent4">
                    <a:lumMod val="10000"/>
                  </a:schemeClr>
                </a:solidFill>
              </a:rPr>
              <a:t> </a:t>
            </a:r>
            <a:r>
              <a:rPr lang="en-US" sz="2800" b="1" dirty="0" err="1">
                <a:solidFill>
                  <a:schemeClr val="accent4">
                    <a:lumMod val="10000"/>
                  </a:schemeClr>
                </a:solidFill>
              </a:rPr>
              <a:t>cây</a:t>
            </a:r>
            <a:r>
              <a:rPr lang="en-US" sz="2800" b="1" dirty="0">
                <a:solidFill>
                  <a:schemeClr val="accent4">
                    <a:lumMod val="10000"/>
                  </a:schemeClr>
                </a:solidFill>
              </a:rPr>
              <a:t> </a:t>
            </a:r>
            <a:r>
              <a:rPr lang="en-US" sz="2800" b="1" dirty="0" err="1">
                <a:solidFill>
                  <a:schemeClr val="accent4">
                    <a:lumMod val="10000"/>
                  </a:schemeClr>
                </a:solidFill>
              </a:rPr>
              <a:t>mà</a:t>
            </a:r>
            <a:r>
              <a:rPr lang="en-US" sz="2800" b="1" dirty="0">
                <a:solidFill>
                  <a:schemeClr val="accent4">
                    <a:lumMod val="10000"/>
                  </a:schemeClr>
                </a:solidFill>
              </a:rPr>
              <a:t> </a:t>
            </a:r>
            <a:r>
              <a:rPr lang="en-US" sz="2800" b="1" dirty="0" err="1">
                <a:solidFill>
                  <a:schemeClr val="accent4">
                    <a:lumMod val="10000"/>
                  </a:schemeClr>
                </a:solidFill>
              </a:rPr>
              <a:t>em</a:t>
            </a:r>
            <a:r>
              <a:rPr lang="en-US" sz="2800" b="1" dirty="0">
                <a:solidFill>
                  <a:schemeClr val="accent4">
                    <a:lumMod val="10000"/>
                  </a:schemeClr>
                </a:solidFill>
              </a:rPr>
              <a:t> </a:t>
            </a:r>
            <a:r>
              <a:rPr lang="en-US" sz="2800" b="1" dirty="0" err="1">
                <a:solidFill>
                  <a:schemeClr val="accent4">
                    <a:lumMod val="10000"/>
                  </a:schemeClr>
                </a:solidFill>
              </a:rPr>
              <a:t>biết</a:t>
            </a:r>
            <a:r>
              <a:rPr lang="en-US" sz="2800" b="1" dirty="0">
                <a:solidFill>
                  <a:schemeClr val="accent4">
                    <a:lumMod val="10000"/>
                  </a:schemeClr>
                </a:solidFill>
              </a:rPr>
              <a:t> </a:t>
            </a:r>
            <a:r>
              <a:rPr lang="en-US" sz="2800" b="1" dirty="0" err="1">
                <a:solidFill>
                  <a:schemeClr val="accent4">
                    <a:lumMod val="10000"/>
                  </a:schemeClr>
                </a:solidFill>
              </a:rPr>
              <a:t>và</a:t>
            </a:r>
            <a:r>
              <a:rPr lang="en-US" sz="2800" b="1" dirty="0">
                <a:solidFill>
                  <a:schemeClr val="accent4">
                    <a:lumMod val="10000"/>
                  </a:schemeClr>
                </a:solidFill>
              </a:rPr>
              <a:t> </a:t>
            </a:r>
            <a:r>
              <a:rPr lang="en-US" sz="2800" b="1" dirty="0" err="1">
                <a:solidFill>
                  <a:schemeClr val="accent4">
                    <a:lumMod val="10000"/>
                  </a:schemeClr>
                </a:solidFill>
              </a:rPr>
              <a:t>cho</a:t>
            </a:r>
            <a:r>
              <a:rPr lang="en-US" sz="2800" b="1" dirty="0">
                <a:solidFill>
                  <a:schemeClr val="accent4">
                    <a:lumMod val="10000"/>
                  </a:schemeClr>
                </a:solidFill>
              </a:rPr>
              <a:t> </a:t>
            </a:r>
            <a:r>
              <a:rPr lang="en-US" sz="2800" b="1" dirty="0" err="1">
                <a:solidFill>
                  <a:schemeClr val="accent4">
                    <a:lumMod val="10000"/>
                  </a:schemeClr>
                </a:solidFill>
              </a:rPr>
              <a:t>biết</a:t>
            </a:r>
            <a:r>
              <a:rPr lang="en-US" sz="2800" b="1" dirty="0">
                <a:solidFill>
                  <a:schemeClr val="accent4">
                    <a:lumMod val="10000"/>
                  </a:schemeClr>
                </a:solidFill>
              </a:rPr>
              <a:t> </a:t>
            </a:r>
            <a:r>
              <a:rPr lang="en-US" sz="2800" b="1" dirty="0" err="1">
                <a:solidFill>
                  <a:schemeClr val="accent4">
                    <a:lumMod val="10000"/>
                  </a:schemeClr>
                </a:solidFill>
              </a:rPr>
              <a:t>chúng</a:t>
            </a:r>
            <a:r>
              <a:rPr lang="en-US" sz="2800" b="1" dirty="0">
                <a:solidFill>
                  <a:schemeClr val="accent4">
                    <a:lumMod val="10000"/>
                  </a:schemeClr>
                </a:solidFill>
              </a:rPr>
              <a:t> </a:t>
            </a:r>
            <a:r>
              <a:rPr lang="en-US" sz="2800" b="1" dirty="0" err="1">
                <a:solidFill>
                  <a:schemeClr val="accent4">
                    <a:lumMod val="10000"/>
                  </a:schemeClr>
                </a:solidFill>
              </a:rPr>
              <a:t>sống</a:t>
            </a:r>
            <a:r>
              <a:rPr lang="en-US" sz="2800" b="1" dirty="0">
                <a:solidFill>
                  <a:schemeClr val="accent4">
                    <a:lumMod val="10000"/>
                  </a:schemeClr>
                </a:solidFill>
              </a:rPr>
              <a:t> ở </a:t>
            </a:r>
            <a:r>
              <a:rPr lang="en-US" sz="2800" b="1" dirty="0" err="1">
                <a:solidFill>
                  <a:schemeClr val="accent4">
                    <a:lumMod val="10000"/>
                  </a:schemeClr>
                </a:solidFill>
              </a:rPr>
              <a:t>đâu</a:t>
            </a:r>
            <a:endParaRPr lang="vi-VN" sz="2800" b="1" dirty="0">
              <a:solidFill>
                <a:schemeClr val="accent4">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061">
                                            <p:txEl>
                                              <p:pRg st="0" end="0"/>
                                            </p:txEl>
                                          </p:spTgt>
                                        </p:tgtEl>
                                        <p:attrNameLst>
                                          <p:attrName>style.visibility</p:attrName>
                                        </p:attrNameLst>
                                      </p:cBhvr>
                                      <p:to>
                                        <p:strVal val="visible"/>
                                      </p:to>
                                    </p:set>
                                    <p:animEffect transition="in" filter="slide(fromBottom)">
                                      <p:cBhvr>
                                        <p:cTn id="7" dur="500"/>
                                        <p:tgtEl>
                                          <p:spTgt spid="20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62"/>
                                        </p:tgtEl>
                                        <p:attrNameLst>
                                          <p:attrName>style.visibility</p:attrName>
                                        </p:attrNameLst>
                                      </p:cBhvr>
                                      <p:to>
                                        <p:strVal val="visible"/>
                                      </p:to>
                                    </p:set>
                                    <p:anim calcmode="lin" valueType="num">
                                      <p:cBhvr additive="base">
                                        <p:cTn id="12" dur="500" fill="hold"/>
                                        <p:tgtEl>
                                          <p:spTgt spid="2062"/>
                                        </p:tgtEl>
                                        <p:attrNameLst>
                                          <p:attrName>ppt_x</p:attrName>
                                        </p:attrNameLst>
                                      </p:cBhvr>
                                      <p:tavLst>
                                        <p:tav tm="0">
                                          <p:val>
                                            <p:strVal val="#ppt_x"/>
                                          </p:val>
                                        </p:tav>
                                        <p:tav tm="100000">
                                          <p:val>
                                            <p:strVal val="#ppt_x"/>
                                          </p:val>
                                        </p:tav>
                                      </p:tavLst>
                                    </p:anim>
                                    <p:anim calcmode="lin" valueType="num">
                                      <p:cBhvr additive="base">
                                        <p:cTn id="13"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63"/>
                                        </p:tgtEl>
                                        <p:attrNameLst>
                                          <p:attrName>style.visibility</p:attrName>
                                        </p:attrNameLst>
                                      </p:cBhvr>
                                      <p:to>
                                        <p:strVal val="visible"/>
                                      </p:to>
                                    </p:set>
                                    <p:animEffect transition="in" filter="fade">
                                      <p:cBhvr>
                                        <p:cTn id="24" dur="1000"/>
                                        <p:tgtEl>
                                          <p:spTgt spid="2063"/>
                                        </p:tgtEl>
                                      </p:cBhvr>
                                    </p:animEffect>
                                    <p:anim calcmode="lin" valueType="num">
                                      <p:cBhvr>
                                        <p:cTn id="25" dur="1000" fill="hold"/>
                                        <p:tgtEl>
                                          <p:spTgt spid="2063"/>
                                        </p:tgtEl>
                                        <p:attrNameLst>
                                          <p:attrName>ppt_x</p:attrName>
                                        </p:attrNameLst>
                                      </p:cBhvr>
                                      <p:tavLst>
                                        <p:tav tm="0">
                                          <p:val>
                                            <p:strVal val="#ppt_x"/>
                                          </p:val>
                                        </p:tav>
                                        <p:tav tm="100000">
                                          <p:val>
                                            <p:strVal val="#ppt_x"/>
                                          </p:val>
                                        </p:tav>
                                      </p:tavLst>
                                    </p:anim>
                                    <p:anim calcmode="lin" valueType="num">
                                      <p:cBhvr>
                                        <p:cTn id="26" dur="1000" fill="hold"/>
                                        <p:tgtEl>
                                          <p:spTgt spid="20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p:bldP spid="2063"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80" name="Text Box 8"/>
          <p:cNvSpPr txBox="1">
            <a:spLocks noChangeArrowheads="1"/>
          </p:cNvSpPr>
          <p:nvPr/>
        </p:nvSpPr>
        <p:spPr bwMode="auto">
          <a:xfrm>
            <a:off x="576263" y="533400"/>
            <a:ext cx="73152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800" b="1">
                <a:solidFill>
                  <a:srgbClr val="006600"/>
                </a:solidFill>
                <a:latin typeface="Times New Roman" pitchFamily="18" charset="0"/>
                <a:cs typeface="Times New Roman" pitchFamily="18" charset="0"/>
              </a:rPr>
              <a:t>Ngoài 3 lợi ích trên,các cây trên cạn còn nhiều lợi ích khác nữa.Em hãy tìm các loài cây sống trên cạn thuộc :</a:t>
            </a:r>
          </a:p>
        </p:txBody>
      </p:sp>
      <p:sp>
        <p:nvSpPr>
          <p:cNvPr id="28681" name="Text Box 9"/>
          <p:cNvSpPr txBox="1">
            <a:spLocks noChangeArrowheads="1"/>
          </p:cNvSpPr>
          <p:nvPr/>
        </p:nvSpPr>
        <p:spPr bwMode="auto">
          <a:xfrm>
            <a:off x="169863" y="2093913"/>
            <a:ext cx="3429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800" b="1">
                <a:solidFill>
                  <a:srgbClr val="0000CC"/>
                </a:solidFill>
                <a:latin typeface="Times New Roman" pitchFamily="18" charset="0"/>
                <a:cs typeface="Times New Roman" pitchFamily="18" charset="0"/>
              </a:rPr>
              <a:t>1. Loại cây lấy gỗ:</a:t>
            </a:r>
          </a:p>
        </p:txBody>
      </p:sp>
      <p:sp>
        <p:nvSpPr>
          <p:cNvPr id="28682" name="Text Box 10"/>
          <p:cNvSpPr txBox="1">
            <a:spLocks noChangeArrowheads="1"/>
          </p:cNvSpPr>
          <p:nvPr/>
        </p:nvSpPr>
        <p:spPr bwMode="auto">
          <a:xfrm>
            <a:off x="200025" y="3298825"/>
            <a:ext cx="37338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800" b="1">
                <a:solidFill>
                  <a:srgbClr val="0000CC"/>
                </a:solidFill>
                <a:latin typeface="Times New Roman" pitchFamily="18" charset="0"/>
                <a:cs typeface="Times New Roman" pitchFamily="18" charset="0"/>
              </a:rPr>
              <a:t>2. Loại cây làm thuốc,làm gia vị:</a:t>
            </a:r>
          </a:p>
        </p:txBody>
      </p:sp>
      <p:sp>
        <p:nvSpPr>
          <p:cNvPr id="28684" name="Text Box 12"/>
          <p:cNvSpPr txBox="1">
            <a:spLocks noChangeArrowheads="1"/>
          </p:cNvSpPr>
          <p:nvPr/>
        </p:nvSpPr>
        <p:spPr bwMode="auto">
          <a:xfrm>
            <a:off x="4249738" y="2125663"/>
            <a:ext cx="491013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800" b="1">
                <a:solidFill>
                  <a:srgbClr val="FF0000"/>
                </a:solidFill>
                <a:latin typeface=".VnTime" pitchFamily="34" charset="0"/>
              </a:rPr>
              <a:t>Cây bạch đàn,cây xà cừ,cây thông…</a:t>
            </a:r>
            <a:endParaRPr lang="en-US" sz="2800">
              <a:solidFill>
                <a:srgbClr val="FF0000"/>
              </a:solidFill>
              <a:latin typeface=".VnTime" pitchFamily="34" charset="0"/>
            </a:endParaRPr>
          </a:p>
        </p:txBody>
      </p:sp>
      <p:sp>
        <p:nvSpPr>
          <p:cNvPr id="28685" name="Text Box 13"/>
          <p:cNvSpPr txBox="1">
            <a:spLocks noChangeArrowheads="1"/>
          </p:cNvSpPr>
          <p:nvPr/>
        </p:nvSpPr>
        <p:spPr bwMode="auto">
          <a:xfrm>
            <a:off x="4402138" y="3298825"/>
            <a:ext cx="4038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800" b="1">
                <a:solidFill>
                  <a:srgbClr val="FF0000"/>
                </a:solidFill>
                <a:latin typeface=".VnTime" pitchFamily="34" charset="0"/>
              </a:rPr>
              <a:t>Cây đinh lăng, rau má,nhọ nồi,tía tô…</a:t>
            </a:r>
          </a:p>
          <a:p>
            <a:pPr eaLnBrk="1" hangingPunct="1">
              <a:spcBef>
                <a:spcPct val="50000"/>
              </a:spcBef>
            </a:pPr>
            <a:endParaRPr lang="en-US" sz="2800">
              <a:solidFill>
                <a:srgbClr val="FF0000"/>
              </a:solidFill>
              <a:latin typeface=".VnTime" pitchFamily="34" charset="0"/>
            </a:endParaRPr>
          </a:p>
        </p:txBody>
      </p:sp>
      <p:sp>
        <p:nvSpPr>
          <p:cNvPr id="6" name="TextBox 5"/>
          <p:cNvSpPr txBox="1">
            <a:spLocks noChangeArrowheads="1"/>
          </p:cNvSpPr>
          <p:nvPr/>
        </p:nvSpPr>
        <p:spPr bwMode="auto">
          <a:xfrm>
            <a:off x="219075" y="5029200"/>
            <a:ext cx="35258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r>
              <a:rPr lang="en-US" sz="2800" b="1">
                <a:solidFill>
                  <a:srgbClr val="0000FF"/>
                </a:solidFill>
                <a:latin typeface="Times New Roman" pitchFamily="18" charset="0"/>
              </a:rPr>
              <a:t>3.Loại cây làm cảnh,trang trí</a:t>
            </a:r>
            <a:endParaRPr lang="vi-VN" sz="2800" b="1">
              <a:solidFill>
                <a:srgbClr val="0000FF"/>
              </a:solidFill>
              <a:latin typeface="Times New Roman" pitchFamily="18" charset="0"/>
            </a:endParaRPr>
          </a:p>
        </p:txBody>
      </p:sp>
      <p:sp>
        <p:nvSpPr>
          <p:cNvPr id="7" name="TextBox 6"/>
          <p:cNvSpPr txBox="1">
            <a:spLocks noChangeArrowheads="1"/>
          </p:cNvSpPr>
          <p:nvPr/>
        </p:nvSpPr>
        <p:spPr bwMode="auto">
          <a:xfrm>
            <a:off x="4402138" y="5037138"/>
            <a:ext cx="34893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r>
              <a:rPr lang="en-US" sz="2800" b="1">
                <a:solidFill>
                  <a:srgbClr val="FF0000"/>
                </a:solidFill>
                <a:latin typeface="Times New Roman" pitchFamily="18" charset="0"/>
              </a:rPr>
              <a:t>Cây hoa hồng,cây hoa giấy,cây mai…</a:t>
            </a:r>
            <a:endParaRPr lang="vi-VN" sz="2800" b="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wheel(4)">
                                      <p:cBhvr>
                                        <p:cTn id="7" dur="2000"/>
                                        <p:tgtEl>
                                          <p:spTgt spid="286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28681">
                                            <p:txEl>
                                              <p:pRg st="0" end="0"/>
                                            </p:txEl>
                                          </p:spTgt>
                                        </p:tgtEl>
                                        <p:attrNameLst>
                                          <p:attrName>style.visibility</p:attrName>
                                        </p:attrNameLst>
                                      </p:cBhvr>
                                      <p:to>
                                        <p:strVal val="visible"/>
                                      </p:to>
                                    </p:set>
                                    <p:anim calcmode="discrete" valueType="clr">
                                      <p:cBhvr override="childStyle">
                                        <p:cTn id="12" dur="80"/>
                                        <p:tgtEl>
                                          <p:spTgt spid="2868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868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28681">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8682"/>
                                        </p:tgtEl>
                                        <p:attrNameLst>
                                          <p:attrName>style.visibility</p:attrName>
                                        </p:attrNameLst>
                                      </p:cBhvr>
                                      <p:to>
                                        <p:strVal val="visible"/>
                                      </p:to>
                                    </p:set>
                                    <p:anim calcmode="discrete" valueType="clr">
                                      <p:cBhvr override="childStyle">
                                        <p:cTn id="19" dur="80"/>
                                        <p:tgtEl>
                                          <p:spTgt spid="2868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8682"/>
                                        </p:tgtEl>
                                        <p:attrNameLst>
                                          <p:attrName>fillcolor</p:attrName>
                                        </p:attrNameLst>
                                      </p:cBhvr>
                                      <p:tavLst>
                                        <p:tav tm="0">
                                          <p:val>
                                            <p:clrVal>
                                              <a:schemeClr val="accent2"/>
                                            </p:clrVal>
                                          </p:val>
                                        </p:tav>
                                        <p:tav tm="50000">
                                          <p:val>
                                            <p:clrVal>
                                              <a:schemeClr val="hlink"/>
                                            </p:clrVal>
                                          </p:val>
                                        </p:tav>
                                      </p:tavLst>
                                    </p:anim>
                                    <p:set>
                                      <p:cBhvr>
                                        <p:cTn id="21" dur="80"/>
                                        <p:tgtEl>
                                          <p:spTgt spid="28682"/>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684"/>
                                        </p:tgtEl>
                                        <p:attrNameLst>
                                          <p:attrName>style.visibility</p:attrName>
                                        </p:attrNameLst>
                                      </p:cBhvr>
                                      <p:to>
                                        <p:strVal val="visible"/>
                                      </p:to>
                                    </p:set>
                                    <p:animEffect transition="in" filter="barn(inVertical)">
                                      <p:cBhvr>
                                        <p:cTn id="32" dur="500"/>
                                        <p:tgtEl>
                                          <p:spTgt spid="2868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685"/>
                                        </p:tgtEl>
                                        <p:attrNameLst>
                                          <p:attrName>style.visibility</p:attrName>
                                        </p:attrNameLst>
                                      </p:cBhvr>
                                      <p:to>
                                        <p:strVal val="visible"/>
                                      </p:to>
                                    </p:set>
                                    <p:animEffect transition="in" filter="barn(inVertical)">
                                      <p:cBhvr>
                                        <p:cTn id="37" dur="500"/>
                                        <p:tgtEl>
                                          <p:spTgt spid="2868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P spid="28682" grpId="0"/>
      <p:bldP spid="28684" grpId="0"/>
      <p:bldP spid="2868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700" name="Picture 4" descr="xa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281113"/>
            <a:ext cx="3886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phi l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81113"/>
            <a:ext cx="426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Text Box 13"/>
          <p:cNvSpPr txBox="1">
            <a:spLocks noChangeArrowheads="1"/>
          </p:cNvSpPr>
          <p:nvPr/>
        </p:nvSpPr>
        <p:spPr bwMode="auto">
          <a:xfrm>
            <a:off x="381000" y="4572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b="1">
                <a:solidFill>
                  <a:srgbClr val="990000"/>
                </a:solidFill>
                <a:latin typeface=".VnTime" pitchFamily="34" charset="0"/>
              </a:rPr>
              <a:t>Cây lấy gỗ:</a:t>
            </a:r>
          </a:p>
        </p:txBody>
      </p:sp>
      <p:sp>
        <p:nvSpPr>
          <p:cNvPr id="29710" name="Text Box 14"/>
          <p:cNvSpPr txBox="1">
            <a:spLocks noChangeArrowheads="1"/>
          </p:cNvSpPr>
          <p:nvPr/>
        </p:nvSpPr>
        <p:spPr bwMode="auto">
          <a:xfrm>
            <a:off x="914400" y="6019800"/>
            <a:ext cx="2209800" cy="523875"/>
          </a:xfrm>
          <a:prstGeom prst="rect">
            <a:avLst/>
          </a:prstGeom>
          <a:solidFill>
            <a:srgbClr val="339966"/>
          </a:solidFill>
          <a:ln w="9525">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800" b="1">
                <a:solidFill>
                  <a:srgbClr val="FF0000"/>
                </a:solidFill>
                <a:latin typeface=".VnTime" pitchFamily="34" charset="0"/>
              </a:rPr>
              <a:t>Cây xà cừ</a:t>
            </a:r>
          </a:p>
        </p:txBody>
      </p:sp>
      <p:sp>
        <p:nvSpPr>
          <p:cNvPr id="29711" name="Text Box 15"/>
          <p:cNvSpPr txBox="1">
            <a:spLocks noChangeArrowheads="1"/>
          </p:cNvSpPr>
          <p:nvPr/>
        </p:nvSpPr>
        <p:spPr bwMode="auto">
          <a:xfrm>
            <a:off x="5257800" y="5943600"/>
            <a:ext cx="2743200" cy="523875"/>
          </a:xfrm>
          <a:prstGeom prst="rect">
            <a:avLst/>
          </a:prstGeom>
          <a:solidFill>
            <a:srgbClr val="339966"/>
          </a:solidFill>
          <a:ln w="9525">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800" b="1">
                <a:solidFill>
                  <a:srgbClr val="FF0000"/>
                </a:solidFill>
                <a:latin typeface=".VnTime" pitchFamily="34" charset="0"/>
              </a:rPr>
              <a:t>Cây bạch đàn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9"/>
                                        </p:tgtEl>
                                        <p:attrNameLst>
                                          <p:attrName>style.visibility</p:attrName>
                                        </p:attrNameLst>
                                      </p:cBhvr>
                                      <p:to>
                                        <p:strVal val="visible"/>
                                      </p:to>
                                    </p:set>
                                    <p:anim calcmode="discrete" valueType="clr">
                                      <p:cBhvr override="childStyle">
                                        <p:cTn id="7" dur="80"/>
                                        <p:tgtEl>
                                          <p:spTgt spid="2970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9"/>
                                        </p:tgtEl>
                                        <p:attrNameLst>
                                          <p:attrName>fillcolor</p:attrName>
                                        </p:attrNameLst>
                                      </p:cBhvr>
                                      <p:tavLst>
                                        <p:tav tm="0">
                                          <p:val>
                                            <p:clrVal>
                                              <a:schemeClr val="accent2"/>
                                            </p:clrVal>
                                          </p:val>
                                        </p:tav>
                                        <p:tav tm="50000">
                                          <p:val>
                                            <p:clrVal>
                                              <a:schemeClr val="hlink"/>
                                            </p:clrVal>
                                          </p:val>
                                        </p:tav>
                                      </p:tavLst>
                                    </p:anim>
                                    <p:set>
                                      <p:cBhvr>
                                        <p:cTn id="9" dur="80"/>
                                        <p:tgtEl>
                                          <p:spTgt spid="2970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nodeType="clickEffect">
                                  <p:stCondLst>
                                    <p:cond delay="0"/>
                                  </p:stCondLst>
                                  <p:childTnLst>
                                    <p:set>
                                      <p:cBhvr>
                                        <p:cTn id="13" dur="1" fill="hold">
                                          <p:stCondLst>
                                            <p:cond delay="0"/>
                                          </p:stCondLst>
                                        </p:cTn>
                                        <p:tgtEl>
                                          <p:spTgt spid="29700"/>
                                        </p:tgtEl>
                                        <p:attrNameLst>
                                          <p:attrName>style.visibility</p:attrName>
                                        </p:attrNameLst>
                                      </p:cBhvr>
                                      <p:to>
                                        <p:strVal val="visible"/>
                                      </p:to>
                                    </p:set>
                                    <p:animEffect transition="in" filter="wheel(4)">
                                      <p:cBhvr>
                                        <p:cTn id="14" dur="2000"/>
                                        <p:tgtEl>
                                          <p:spTgt spid="29700"/>
                                        </p:tgtEl>
                                      </p:cBhvr>
                                    </p:animEffect>
                                  </p:childTnLst>
                                </p:cTn>
                              </p:par>
                              <p:par>
                                <p:cTn id="15" presetID="21" presetClass="entr" presetSubtype="4" fill="hold" nodeType="withEffect">
                                  <p:stCondLst>
                                    <p:cond delay="0"/>
                                  </p:stCondLst>
                                  <p:childTnLst>
                                    <p:set>
                                      <p:cBhvr>
                                        <p:cTn id="16" dur="1" fill="hold">
                                          <p:stCondLst>
                                            <p:cond delay="0"/>
                                          </p:stCondLst>
                                        </p:cTn>
                                        <p:tgtEl>
                                          <p:spTgt spid="29702"/>
                                        </p:tgtEl>
                                        <p:attrNameLst>
                                          <p:attrName>style.visibility</p:attrName>
                                        </p:attrNameLst>
                                      </p:cBhvr>
                                      <p:to>
                                        <p:strVal val="visible"/>
                                      </p:to>
                                    </p:set>
                                    <p:animEffect transition="in" filter="wheel(4)">
                                      <p:cBhvr>
                                        <p:cTn id="17" dur="2000"/>
                                        <p:tgtEl>
                                          <p:spTgt spid="297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29710"/>
                                        </p:tgtEl>
                                        <p:attrNameLst>
                                          <p:attrName>style.visibility</p:attrName>
                                        </p:attrNameLst>
                                      </p:cBhvr>
                                      <p:to>
                                        <p:strVal val="visible"/>
                                      </p:to>
                                    </p:set>
                                    <p:anim calcmode="lin" valueType="num">
                                      <p:cBhvr>
                                        <p:cTn id="22" dur="1000" fill="hold"/>
                                        <p:tgtEl>
                                          <p:spTgt spid="29710"/>
                                        </p:tgtEl>
                                        <p:attrNameLst>
                                          <p:attrName>ppt_x</p:attrName>
                                        </p:attrNameLst>
                                      </p:cBhvr>
                                      <p:tavLst>
                                        <p:tav tm="0">
                                          <p:val>
                                            <p:strVal val="#ppt_x-.2"/>
                                          </p:val>
                                        </p:tav>
                                        <p:tav tm="100000">
                                          <p:val>
                                            <p:strVal val="#ppt_x"/>
                                          </p:val>
                                        </p:tav>
                                      </p:tavLst>
                                    </p:anim>
                                    <p:anim calcmode="lin" valueType="num">
                                      <p:cBhvr>
                                        <p:cTn id="23" dur="1000" fill="hold"/>
                                        <p:tgtEl>
                                          <p:spTgt spid="2971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97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9711"/>
                                        </p:tgtEl>
                                        <p:attrNameLst>
                                          <p:attrName>style.visibility</p:attrName>
                                        </p:attrNameLst>
                                      </p:cBhvr>
                                      <p:to>
                                        <p:strVal val="visible"/>
                                      </p:to>
                                    </p:set>
                                    <p:anim calcmode="lin" valueType="num">
                                      <p:cBhvr>
                                        <p:cTn id="29" dur="1000" fill="hold"/>
                                        <p:tgtEl>
                                          <p:spTgt spid="29711"/>
                                        </p:tgtEl>
                                        <p:attrNameLst>
                                          <p:attrName>ppt_x</p:attrName>
                                        </p:attrNameLst>
                                      </p:cBhvr>
                                      <p:tavLst>
                                        <p:tav tm="0">
                                          <p:val>
                                            <p:strVal val="#ppt_x-.2"/>
                                          </p:val>
                                        </p:tav>
                                        <p:tav tm="100000">
                                          <p:val>
                                            <p:strVal val="#ppt_x"/>
                                          </p:val>
                                        </p:tav>
                                      </p:tavLst>
                                    </p:anim>
                                    <p:anim calcmode="lin" valueType="num">
                                      <p:cBhvr>
                                        <p:cTn id="30" dur="1000" fill="hold"/>
                                        <p:tgtEl>
                                          <p:spTgt spid="29711"/>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9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p:bldP spid="29710" grpId="0" animBg="1"/>
      <p:bldP spid="2971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6" name="Text Box 8"/>
          <p:cNvSpPr txBox="1">
            <a:spLocks noChangeArrowheads="1"/>
          </p:cNvSpPr>
          <p:nvPr/>
        </p:nvSpPr>
        <p:spPr bwMode="auto">
          <a:xfrm>
            <a:off x="2133600" y="327025"/>
            <a:ext cx="5715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b="1">
                <a:solidFill>
                  <a:srgbClr val="990000"/>
                </a:solidFill>
                <a:latin typeface="Times New Roman" pitchFamily="18" charset="0"/>
                <a:cs typeface="Times New Roman" pitchFamily="18" charset="0"/>
              </a:rPr>
              <a:t>Cây làm thuốc,làm gia vị</a:t>
            </a:r>
          </a:p>
        </p:txBody>
      </p:sp>
      <p:pic>
        <p:nvPicPr>
          <p:cNvPr id="32777" name="Picture 9" descr="ti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19200"/>
            <a:ext cx="2819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1DinhLangvd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2590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descr="nho n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6150" y="1219200"/>
            <a:ext cx="29718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Text Box 12"/>
          <p:cNvSpPr txBox="1">
            <a:spLocks noChangeArrowheads="1"/>
          </p:cNvSpPr>
          <p:nvPr/>
        </p:nvSpPr>
        <p:spPr bwMode="auto">
          <a:xfrm>
            <a:off x="228600" y="5486400"/>
            <a:ext cx="2570163" cy="523875"/>
          </a:xfrm>
          <a:prstGeom prst="rect">
            <a:avLst/>
          </a:prstGeom>
          <a:solidFill>
            <a:srgbClr val="339966"/>
          </a:solidFill>
          <a:ln w="9525">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800" b="1">
                <a:solidFill>
                  <a:srgbClr val="FF0000"/>
                </a:solidFill>
                <a:latin typeface="Times New Roman" pitchFamily="18" charset="0"/>
                <a:cs typeface="Times New Roman" pitchFamily="18" charset="0"/>
              </a:rPr>
              <a:t>Cây đinh lăng</a:t>
            </a:r>
          </a:p>
        </p:txBody>
      </p:sp>
      <p:sp>
        <p:nvSpPr>
          <p:cNvPr id="32781" name="Text Box 13"/>
          <p:cNvSpPr txBox="1">
            <a:spLocks noChangeArrowheads="1"/>
          </p:cNvSpPr>
          <p:nvPr/>
        </p:nvSpPr>
        <p:spPr bwMode="auto">
          <a:xfrm>
            <a:off x="3276600" y="5486400"/>
            <a:ext cx="2362200" cy="528638"/>
          </a:xfrm>
          <a:prstGeom prst="rect">
            <a:avLst/>
          </a:prstGeom>
          <a:solidFill>
            <a:srgbClr val="339966"/>
          </a:solidFill>
          <a:ln w="9525">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800" b="1">
                <a:solidFill>
                  <a:srgbClr val="FF0000"/>
                </a:solidFill>
                <a:latin typeface="Times New Roman" pitchFamily="18" charset="0"/>
                <a:cs typeface="Times New Roman" pitchFamily="18" charset="0"/>
              </a:rPr>
              <a:t>Cây tía tô</a:t>
            </a:r>
          </a:p>
        </p:txBody>
      </p:sp>
      <p:sp>
        <p:nvSpPr>
          <p:cNvPr id="32782" name="Text Box 14"/>
          <p:cNvSpPr txBox="1">
            <a:spLocks noChangeArrowheads="1"/>
          </p:cNvSpPr>
          <p:nvPr/>
        </p:nvSpPr>
        <p:spPr bwMode="auto">
          <a:xfrm>
            <a:off x="6477000" y="5486400"/>
            <a:ext cx="2362200" cy="528638"/>
          </a:xfrm>
          <a:prstGeom prst="rect">
            <a:avLst/>
          </a:prstGeom>
          <a:solidFill>
            <a:srgbClr val="339966"/>
          </a:solidFill>
          <a:ln w="9525">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800" b="1">
                <a:solidFill>
                  <a:srgbClr val="FF0000"/>
                </a:solidFill>
                <a:latin typeface="Times New Roman" pitchFamily="18" charset="0"/>
                <a:cs typeface="Times New Roman" pitchFamily="18" charset="0"/>
              </a:rPr>
              <a:t>Cây nhọ nồi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776"/>
                                        </p:tgtEl>
                                        <p:attrNameLst>
                                          <p:attrName>style.visibility</p:attrName>
                                        </p:attrNameLst>
                                      </p:cBhvr>
                                      <p:to>
                                        <p:strVal val="visible"/>
                                      </p:to>
                                    </p:set>
                                    <p:anim calcmode="discrete" valueType="clr">
                                      <p:cBhvr override="childStyle">
                                        <p:cTn id="7" dur="80"/>
                                        <p:tgtEl>
                                          <p:spTgt spid="3277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6"/>
                                        </p:tgtEl>
                                        <p:attrNameLst>
                                          <p:attrName>fillcolor</p:attrName>
                                        </p:attrNameLst>
                                      </p:cBhvr>
                                      <p:tavLst>
                                        <p:tav tm="0">
                                          <p:val>
                                            <p:clrVal>
                                              <a:schemeClr val="accent2"/>
                                            </p:clrVal>
                                          </p:val>
                                        </p:tav>
                                        <p:tav tm="50000">
                                          <p:val>
                                            <p:clrVal>
                                              <a:schemeClr val="hlink"/>
                                            </p:clrVal>
                                          </p:val>
                                        </p:tav>
                                      </p:tavLst>
                                    </p:anim>
                                    <p:set>
                                      <p:cBhvr>
                                        <p:cTn id="9" dur="80"/>
                                        <p:tgtEl>
                                          <p:spTgt spid="3277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nodeType="clickEffect">
                                  <p:stCondLst>
                                    <p:cond delay="0"/>
                                  </p:stCondLst>
                                  <p:childTnLst>
                                    <p:set>
                                      <p:cBhvr>
                                        <p:cTn id="13" dur="1" fill="hold">
                                          <p:stCondLst>
                                            <p:cond delay="0"/>
                                          </p:stCondLst>
                                        </p:cTn>
                                        <p:tgtEl>
                                          <p:spTgt spid="32778"/>
                                        </p:tgtEl>
                                        <p:attrNameLst>
                                          <p:attrName>style.visibility</p:attrName>
                                        </p:attrNameLst>
                                      </p:cBhvr>
                                      <p:to>
                                        <p:strVal val="visible"/>
                                      </p:to>
                                    </p:set>
                                    <p:animEffect transition="in" filter="wheel(4)">
                                      <p:cBhvr>
                                        <p:cTn id="14" dur="2000"/>
                                        <p:tgtEl>
                                          <p:spTgt spid="32778"/>
                                        </p:tgtEl>
                                      </p:cBhvr>
                                    </p:animEffect>
                                  </p:childTnLst>
                                </p:cTn>
                              </p:par>
                              <p:par>
                                <p:cTn id="15" presetID="21" presetClass="entr" presetSubtype="4" fill="hold" nodeType="withEffect">
                                  <p:stCondLst>
                                    <p:cond delay="0"/>
                                  </p:stCondLst>
                                  <p:childTnLst>
                                    <p:set>
                                      <p:cBhvr>
                                        <p:cTn id="16" dur="1" fill="hold">
                                          <p:stCondLst>
                                            <p:cond delay="0"/>
                                          </p:stCondLst>
                                        </p:cTn>
                                        <p:tgtEl>
                                          <p:spTgt spid="32777"/>
                                        </p:tgtEl>
                                        <p:attrNameLst>
                                          <p:attrName>style.visibility</p:attrName>
                                        </p:attrNameLst>
                                      </p:cBhvr>
                                      <p:to>
                                        <p:strVal val="visible"/>
                                      </p:to>
                                    </p:set>
                                    <p:animEffect transition="in" filter="wheel(4)">
                                      <p:cBhvr>
                                        <p:cTn id="17" dur="2000"/>
                                        <p:tgtEl>
                                          <p:spTgt spid="32777"/>
                                        </p:tgtEl>
                                      </p:cBhvr>
                                    </p:animEffect>
                                  </p:childTnLst>
                                </p:cTn>
                              </p:par>
                              <p:par>
                                <p:cTn id="18" presetID="21" presetClass="entr" presetSubtype="4" fill="hold" nodeType="withEffect">
                                  <p:stCondLst>
                                    <p:cond delay="0"/>
                                  </p:stCondLst>
                                  <p:childTnLst>
                                    <p:set>
                                      <p:cBhvr>
                                        <p:cTn id="19" dur="1" fill="hold">
                                          <p:stCondLst>
                                            <p:cond delay="0"/>
                                          </p:stCondLst>
                                        </p:cTn>
                                        <p:tgtEl>
                                          <p:spTgt spid="32779"/>
                                        </p:tgtEl>
                                        <p:attrNameLst>
                                          <p:attrName>style.visibility</p:attrName>
                                        </p:attrNameLst>
                                      </p:cBhvr>
                                      <p:to>
                                        <p:strVal val="visible"/>
                                      </p:to>
                                    </p:set>
                                    <p:animEffect transition="in" filter="wheel(4)">
                                      <p:cBhvr>
                                        <p:cTn id="20" dur="2000"/>
                                        <p:tgtEl>
                                          <p:spTgt spid="3277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32780"/>
                                        </p:tgtEl>
                                        <p:attrNameLst>
                                          <p:attrName>style.visibility</p:attrName>
                                        </p:attrNameLst>
                                      </p:cBhvr>
                                      <p:to>
                                        <p:strVal val="visible"/>
                                      </p:to>
                                    </p:set>
                                    <p:anim calcmode="lin" valueType="num">
                                      <p:cBhvr>
                                        <p:cTn id="25" dur="1000" fill="hold"/>
                                        <p:tgtEl>
                                          <p:spTgt spid="32780"/>
                                        </p:tgtEl>
                                        <p:attrNameLst>
                                          <p:attrName>ppt_x</p:attrName>
                                        </p:attrNameLst>
                                      </p:cBhvr>
                                      <p:tavLst>
                                        <p:tav tm="0">
                                          <p:val>
                                            <p:strVal val="#ppt_x-.2"/>
                                          </p:val>
                                        </p:tav>
                                        <p:tav tm="100000">
                                          <p:val>
                                            <p:strVal val="#ppt_x"/>
                                          </p:val>
                                        </p:tav>
                                      </p:tavLst>
                                    </p:anim>
                                    <p:anim calcmode="lin" valueType="num">
                                      <p:cBhvr>
                                        <p:cTn id="26" dur="1000" fill="hold"/>
                                        <p:tgtEl>
                                          <p:spTgt spid="3278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2780"/>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32781"/>
                                        </p:tgtEl>
                                        <p:attrNameLst>
                                          <p:attrName>style.visibility</p:attrName>
                                        </p:attrNameLst>
                                      </p:cBhvr>
                                      <p:to>
                                        <p:strVal val="visible"/>
                                      </p:to>
                                    </p:set>
                                    <p:anim calcmode="lin" valueType="num">
                                      <p:cBhvr>
                                        <p:cTn id="30" dur="1000" fill="hold"/>
                                        <p:tgtEl>
                                          <p:spTgt spid="32781"/>
                                        </p:tgtEl>
                                        <p:attrNameLst>
                                          <p:attrName>ppt_x</p:attrName>
                                        </p:attrNameLst>
                                      </p:cBhvr>
                                      <p:tavLst>
                                        <p:tav tm="0">
                                          <p:val>
                                            <p:strVal val="#ppt_x-.2"/>
                                          </p:val>
                                        </p:tav>
                                        <p:tav tm="100000">
                                          <p:val>
                                            <p:strVal val="#ppt_x"/>
                                          </p:val>
                                        </p:tav>
                                      </p:tavLst>
                                    </p:anim>
                                    <p:anim calcmode="lin" valueType="num">
                                      <p:cBhvr>
                                        <p:cTn id="31" dur="1000" fill="hold"/>
                                        <p:tgtEl>
                                          <p:spTgt spid="32781"/>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2781"/>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32782"/>
                                        </p:tgtEl>
                                        <p:attrNameLst>
                                          <p:attrName>style.visibility</p:attrName>
                                        </p:attrNameLst>
                                      </p:cBhvr>
                                      <p:to>
                                        <p:strVal val="visible"/>
                                      </p:to>
                                    </p:set>
                                    <p:anim calcmode="lin" valueType="num">
                                      <p:cBhvr>
                                        <p:cTn id="35" dur="1000" fill="hold"/>
                                        <p:tgtEl>
                                          <p:spTgt spid="32782"/>
                                        </p:tgtEl>
                                        <p:attrNameLst>
                                          <p:attrName>ppt_x</p:attrName>
                                        </p:attrNameLst>
                                      </p:cBhvr>
                                      <p:tavLst>
                                        <p:tav tm="0">
                                          <p:val>
                                            <p:strVal val="#ppt_x-.2"/>
                                          </p:val>
                                        </p:tav>
                                        <p:tav tm="100000">
                                          <p:val>
                                            <p:strVal val="#ppt_x"/>
                                          </p:val>
                                        </p:tav>
                                      </p:tavLst>
                                    </p:anim>
                                    <p:anim calcmode="lin" valueType="num">
                                      <p:cBhvr>
                                        <p:cTn id="36" dur="1000" fill="hold"/>
                                        <p:tgtEl>
                                          <p:spTgt spid="3278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2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p:bldP spid="32780" grpId="0" animBg="1"/>
      <p:bldP spid="32781" grpId="0" animBg="1"/>
      <p:bldP spid="3278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836738"/>
            <a:ext cx="182245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6475" y="1816100"/>
            <a:ext cx="20828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8275" y="1863725"/>
            <a:ext cx="194468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2938" y="3883025"/>
            <a:ext cx="18002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3849688"/>
            <a:ext cx="175736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89725" y="3829050"/>
            <a:ext cx="1781175"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642938" y="3317875"/>
            <a:ext cx="1800225" cy="32702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rgbClr val="C00000"/>
                </a:solidFill>
                <a:latin typeface="Arial" pitchFamily="34" charset="0"/>
                <a:cs typeface="Arial" pitchFamily="34" charset="0"/>
              </a:rPr>
              <a:t>DIẾP CÁ</a:t>
            </a:r>
          </a:p>
        </p:txBody>
      </p:sp>
      <p:sp>
        <p:nvSpPr>
          <p:cNvPr id="10" name="Rounded Rectangle 9"/>
          <p:cNvSpPr/>
          <p:nvPr/>
        </p:nvSpPr>
        <p:spPr>
          <a:xfrm>
            <a:off x="3692525" y="3317875"/>
            <a:ext cx="1800225" cy="32702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rgbClr val="C00000"/>
                </a:solidFill>
                <a:latin typeface="Arial" pitchFamily="34" charset="0"/>
                <a:cs typeface="Arial" pitchFamily="34" charset="0"/>
              </a:rPr>
              <a:t>NGHỆ</a:t>
            </a:r>
          </a:p>
        </p:txBody>
      </p:sp>
      <p:sp>
        <p:nvSpPr>
          <p:cNvPr id="11" name="Rounded Rectangle 10"/>
          <p:cNvSpPr/>
          <p:nvPr/>
        </p:nvSpPr>
        <p:spPr>
          <a:xfrm>
            <a:off x="6591300" y="3363913"/>
            <a:ext cx="1800225" cy="32702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rgbClr val="C00000"/>
                </a:solidFill>
                <a:latin typeface="Arial" pitchFamily="34" charset="0"/>
                <a:cs typeface="Arial" pitchFamily="34" charset="0"/>
              </a:rPr>
              <a:t>BỎNG</a:t>
            </a:r>
          </a:p>
        </p:txBody>
      </p:sp>
      <p:sp>
        <p:nvSpPr>
          <p:cNvPr id="12" name="Rounded Rectangle 11"/>
          <p:cNvSpPr/>
          <p:nvPr/>
        </p:nvSpPr>
        <p:spPr>
          <a:xfrm>
            <a:off x="642938" y="5318125"/>
            <a:ext cx="1800225" cy="32543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rgbClr val="C00000"/>
                </a:solidFill>
                <a:latin typeface="Arial" pitchFamily="34" charset="0"/>
                <a:cs typeface="Arial" pitchFamily="34" charset="0"/>
              </a:rPr>
              <a:t>NHA ĐAM</a:t>
            </a:r>
          </a:p>
        </p:txBody>
      </p:sp>
      <p:sp>
        <p:nvSpPr>
          <p:cNvPr id="13" name="Rounded Rectangle 12"/>
          <p:cNvSpPr/>
          <p:nvPr/>
        </p:nvSpPr>
        <p:spPr>
          <a:xfrm>
            <a:off x="6689725" y="5318125"/>
            <a:ext cx="1800225" cy="32543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rgbClr val="C00000"/>
                </a:solidFill>
                <a:latin typeface="Arial" pitchFamily="34" charset="0"/>
                <a:cs typeface="Arial" pitchFamily="34" charset="0"/>
              </a:rPr>
              <a:t>TỎI</a:t>
            </a:r>
          </a:p>
        </p:txBody>
      </p:sp>
      <p:sp>
        <p:nvSpPr>
          <p:cNvPr id="14" name="Rounded Rectangle 13"/>
          <p:cNvSpPr/>
          <p:nvPr/>
        </p:nvSpPr>
        <p:spPr>
          <a:xfrm>
            <a:off x="3703638" y="5318125"/>
            <a:ext cx="1800225" cy="32543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rgbClr val="C00000"/>
                </a:solidFill>
                <a:latin typeface="Arial" pitchFamily="34" charset="0"/>
                <a:cs typeface="Arial" pitchFamily="34" charset="0"/>
              </a:rPr>
              <a:t>LÁ LỐT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3000"/>
                                        <p:tgtEl>
                                          <p:spTgt spid="3"/>
                                        </p:tgtEl>
                                      </p:cBhvr>
                                    </p:animEffect>
                                  </p:childTnLst>
                                </p:cTn>
                              </p:par>
                              <p:par>
                                <p:cTn id="8" presetID="18" presetClass="entr" presetSubtype="1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3000"/>
                                        <p:tgtEl>
                                          <p:spTgt spid="4"/>
                                        </p:tgtEl>
                                      </p:cBhvr>
                                    </p:animEffect>
                                  </p:childTnLst>
                                </p:cTn>
                              </p:par>
                              <p:par>
                                <p:cTn id="11" presetID="18" presetClass="entr" presetSubtype="1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3000"/>
                                        <p:tgtEl>
                                          <p:spTgt spid="5"/>
                                        </p:tgtEl>
                                      </p:cBhvr>
                                    </p:animEffect>
                                  </p:childTnLst>
                                </p:cTn>
                              </p:par>
                              <p:par>
                                <p:cTn id="14" presetID="18" presetClass="entr" presetSubtype="1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3000"/>
                                        <p:tgtEl>
                                          <p:spTgt spid="6"/>
                                        </p:tgtEl>
                                      </p:cBhvr>
                                    </p:animEffect>
                                  </p:childTnLst>
                                </p:cTn>
                              </p:par>
                              <p:par>
                                <p:cTn id="17" presetID="18" presetClass="entr" presetSubtype="1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3000"/>
                                        <p:tgtEl>
                                          <p:spTgt spid="7"/>
                                        </p:tgtEl>
                                      </p:cBhvr>
                                    </p:animEffect>
                                  </p:childTnLst>
                                </p:cTn>
                              </p:par>
                              <p:par>
                                <p:cTn id="20" presetID="18" presetClass="entr" presetSubtype="12"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3000"/>
                                        <p:tgtEl>
                                          <p:spTgt spid="8"/>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Left)">
                                      <p:cBhvr>
                                        <p:cTn id="25" dur="3000"/>
                                        <p:tgtEl>
                                          <p:spTgt spid="9"/>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3000"/>
                                        <p:tgtEl>
                                          <p:spTgt spid="10"/>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trips(downLeft)">
                                      <p:cBhvr>
                                        <p:cTn id="31" dur="3000"/>
                                        <p:tgtEl>
                                          <p:spTgt spid="11"/>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trips(downLeft)">
                                      <p:cBhvr>
                                        <p:cTn id="34" dur="3000"/>
                                        <p:tgtEl>
                                          <p:spTgt spid="12"/>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trips(downLeft)">
                                      <p:cBhvr>
                                        <p:cTn id="37" dur="3000"/>
                                        <p:tgtEl>
                                          <p:spTgt spid="13"/>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strips(downLeft)">
                                      <p:cBhvr>
                                        <p:cTn id="40"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Alternate Process 1"/>
          <p:cNvSpPr/>
          <p:nvPr/>
        </p:nvSpPr>
        <p:spPr>
          <a:xfrm>
            <a:off x="3059635" y="457200"/>
            <a:ext cx="3564861" cy="1135357"/>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dirty="0">
                <a:ln w="18415" cmpd="sng">
                  <a:solidFill>
                    <a:srgbClr val="FFFFFF"/>
                  </a:solidFill>
                  <a:prstDash val="solid"/>
                </a:ln>
                <a:solidFill>
                  <a:srgbClr val="FFFFFF"/>
                </a:solidFill>
                <a:effectLst>
                  <a:outerShdw blurRad="63500" dir="3600000" algn="tl" rotWithShape="0">
                    <a:srgbClr val="000000">
                      <a:alpha val="70000"/>
                    </a:srgbClr>
                  </a:outerShdw>
                </a:effectLst>
              </a:rPr>
              <a:t>CÂY </a:t>
            </a:r>
            <a:r>
              <a:rPr lang="en-US" sz="2700" dirty="0">
                <a:ln w="18415" cmpd="sng">
                  <a:solidFill>
                    <a:srgbClr val="FFFFFF"/>
                  </a:solidFill>
                  <a:prstDash val="solid"/>
                </a:ln>
                <a:solidFill>
                  <a:srgbClr val="FFFFFF"/>
                </a:solidFill>
                <a:effectLst>
                  <a:outerShdw blurRad="63500" dir="3600000" algn="tl" rotWithShape="0">
                    <a:srgbClr val="000000">
                      <a:alpha val="70000"/>
                    </a:srgbClr>
                  </a:outerShdw>
                </a:effectLst>
              </a:rPr>
              <a:t>LÀM CẢNH,TRANG </a:t>
            </a:r>
            <a:r>
              <a:rPr lang="en-US" sz="2700" dirty="0">
                <a:ln w="18415" cmpd="sng">
                  <a:solidFill>
                    <a:srgbClr val="FFFFFF"/>
                  </a:solidFill>
                  <a:prstDash val="solid"/>
                </a:ln>
                <a:solidFill>
                  <a:srgbClr val="FFFFFF"/>
                </a:solidFill>
                <a:effectLst>
                  <a:outerShdw blurRad="63500" dir="3600000" algn="tl" rotWithShape="0">
                    <a:srgbClr val="000000">
                      <a:alpha val="70000"/>
                    </a:srgbClr>
                  </a:outerShdw>
                </a:effectLst>
              </a:rPr>
              <a:t>TRÍ</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700" y="1754188"/>
            <a:ext cx="203835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3871913"/>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1754188"/>
            <a:ext cx="17621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26075" y="3875088"/>
            <a:ext cx="23971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642938" y="3317875"/>
            <a:ext cx="1800225" cy="32702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rgbClr val="C00000"/>
                </a:solidFill>
                <a:latin typeface="Arial" pitchFamily="34" charset="0"/>
                <a:cs typeface="Arial" pitchFamily="34" charset="0"/>
              </a:rPr>
              <a:t>HOA GIẤY</a:t>
            </a:r>
          </a:p>
        </p:txBody>
      </p:sp>
      <p:sp>
        <p:nvSpPr>
          <p:cNvPr id="9" name="Rounded Rectangle 8"/>
          <p:cNvSpPr/>
          <p:nvPr/>
        </p:nvSpPr>
        <p:spPr>
          <a:xfrm>
            <a:off x="5724525" y="5472113"/>
            <a:ext cx="1800225" cy="32702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rgbClr val="C00000"/>
                </a:solidFill>
                <a:latin typeface="Arial" pitchFamily="34" charset="0"/>
                <a:cs typeface="Arial" pitchFamily="34" charset="0"/>
              </a:rPr>
              <a:t>HOA LƯU LY</a:t>
            </a:r>
          </a:p>
        </p:txBody>
      </p:sp>
      <p:sp>
        <p:nvSpPr>
          <p:cNvPr id="10" name="Rounded Rectangle 9"/>
          <p:cNvSpPr/>
          <p:nvPr/>
        </p:nvSpPr>
        <p:spPr>
          <a:xfrm>
            <a:off x="2038350" y="5472113"/>
            <a:ext cx="1800225" cy="32702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rgbClr val="C00000"/>
                </a:solidFill>
                <a:latin typeface="Arial" pitchFamily="34" charset="0"/>
                <a:cs typeface="Arial" pitchFamily="34" charset="0"/>
              </a:rPr>
              <a:t>HOA HỒNG</a:t>
            </a:r>
          </a:p>
        </p:txBody>
      </p:sp>
      <p:sp>
        <p:nvSpPr>
          <p:cNvPr id="11" name="Rounded Rectangle 10"/>
          <p:cNvSpPr/>
          <p:nvPr/>
        </p:nvSpPr>
        <p:spPr>
          <a:xfrm>
            <a:off x="7080250" y="3335338"/>
            <a:ext cx="1800225" cy="32543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rgbClr val="C00000"/>
                </a:solidFill>
                <a:latin typeface="Arial" pitchFamily="34" charset="0"/>
                <a:cs typeface="Arial" pitchFamily="34" charset="0"/>
              </a:rPr>
              <a:t>MƯỜI GIỜ</a:t>
            </a:r>
          </a:p>
        </p:txBody>
      </p:sp>
      <p:sp>
        <p:nvSpPr>
          <p:cNvPr id="12" name="Rounded Rectangle 11"/>
          <p:cNvSpPr/>
          <p:nvPr/>
        </p:nvSpPr>
        <p:spPr>
          <a:xfrm>
            <a:off x="3941763" y="3427413"/>
            <a:ext cx="1800225" cy="32702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rgbClr val="C00000"/>
                </a:solidFill>
                <a:latin typeface="Arial" pitchFamily="34" charset="0"/>
                <a:cs typeface="Arial" pitchFamily="34" charset="0"/>
              </a:rPr>
              <a:t>CÂY MAI</a:t>
            </a:r>
            <a:endParaRPr lang="en-US" sz="1500" b="1" dirty="0">
              <a:solidFill>
                <a:srgbClr val="C00000"/>
              </a:solidFill>
              <a:latin typeface="Arial" pitchFamily="34" charset="0"/>
              <a:cs typeface="Arial" pitchFamily="34" charset="0"/>
            </a:endParaRPr>
          </a:p>
        </p:txBody>
      </p:sp>
      <p:pic>
        <p:nvPicPr>
          <p:cNvPr id="66572"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6788" y="1730375"/>
            <a:ext cx="2371725"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fltVal val="0"/>
                                          </p:val>
                                        </p:tav>
                                        <p:tav tm="100000">
                                          <p:val>
                                            <p:strVal val="#ppt_w"/>
                                          </p:val>
                                        </p:tav>
                                      </p:tavLst>
                                    </p:anim>
                                    <p:anim calcmode="lin" valueType="num">
                                      <p:cBhvr>
                                        <p:cTn id="18" dur="2000" fill="hold"/>
                                        <p:tgtEl>
                                          <p:spTgt spid="6"/>
                                        </p:tgtEl>
                                        <p:attrNameLst>
                                          <p:attrName>ppt_h</p:attrName>
                                        </p:attrNameLst>
                                      </p:cBhvr>
                                      <p:tavLst>
                                        <p:tav tm="0">
                                          <p:val>
                                            <p:fltVal val="0"/>
                                          </p:val>
                                        </p:tav>
                                        <p:tav tm="100000">
                                          <p:val>
                                            <p:strVal val="#ppt_h"/>
                                          </p:val>
                                        </p:tav>
                                      </p:tavLst>
                                    </p:anim>
                                    <p:animEffect transition="in" filter="fade">
                                      <p:cBhvr>
                                        <p:cTn id="19" dur="20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animEffect transition="in" filter="fade">
                                      <p:cBhvr>
                                        <p:cTn id="24" dur="20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000" fill="hold"/>
                                        <p:tgtEl>
                                          <p:spTgt spid="8"/>
                                        </p:tgtEl>
                                        <p:attrNameLst>
                                          <p:attrName>ppt_w</p:attrName>
                                        </p:attrNameLst>
                                      </p:cBhvr>
                                      <p:tavLst>
                                        <p:tav tm="0">
                                          <p:val>
                                            <p:fltVal val="0"/>
                                          </p:val>
                                        </p:tav>
                                        <p:tav tm="100000">
                                          <p:val>
                                            <p:strVal val="#ppt_w"/>
                                          </p:val>
                                        </p:tav>
                                      </p:tavLst>
                                    </p:anim>
                                    <p:anim calcmode="lin" valueType="num">
                                      <p:cBhvr>
                                        <p:cTn id="28" dur="2000" fill="hold"/>
                                        <p:tgtEl>
                                          <p:spTgt spid="8"/>
                                        </p:tgtEl>
                                        <p:attrNameLst>
                                          <p:attrName>ppt_h</p:attrName>
                                        </p:attrNameLst>
                                      </p:cBhvr>
                                      <p:tavLst>
                                        <p:tav tm="0">
                                          <p:val>
                                            <p:fltVal val="0"/>
                                          </p:val>
                                        </p:tav>
                                        <p:tav tm="100000">
                                          <p:val>
                                            <p:strVal val="#ppt_h"/>
                                          </p:val>
                                        </p:tav>
                                      </p:tavLst>
                                    </p:anim>
                                    <p:animEffect transition="in" filter="fade">
                                      <p:cBhvr>
                                        <p:cTn id="29" dur="20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2000" fill="hold"/>
                                        <p:tgtEl>
                                          <p:spTgt spid="9"/>
                                        </p:tgtEl>
                                        <p:attrNameLst>
                                          <p:attrName>ppt_w</p:attrName>
                                        </p:attrNameLst>
                                      </p:cBhvr>
                                      <p:tavLst>
                                        <p:tav tm="0">
                                          <p:val>
                                            <p:fltVal val="0"/>
                                          </p:val>
                                        </p:tav>
                                        <p:tav tm="100000">
                                          <p:val>
                                            <p:strVal val="#ppt_w"/>
                                          </p:val>
                                        </p:tav>
                                      </p:tavLst>
                                    </p:anim>
                                    <p:anim calcmode="lin" valueType="num">
                                      <p:cBhvr>
                                        <p:cTn id="33" dur="2000" fill="hold"/>
                                        <p:tgtEl>
                                          <p:spTgt spid="9"/>
                                        </p:tgtEl>
                                        <p:attrNameLst>
                                          <p:attrName>ppt_h</p:attrName>
                                        </p:attrNameLst>
                                      </p:cBhvr>
                                      <p:tavLst>
                                        <p:tav tm="0">
                                          <p:val>
                                            <p:fltVal val="0"/>
                                          </p:val>
                                        </p:tav>
                                        <p:tav tm="100000">
                                          <p:val>
                                            <p:strVal val="#ppt_h"/>
                                          </p:val>
                                        </p:tav>
                                      </p:tavLst>
                                    </p:anim>
                                    <p:animEffect transition="in" filter="fade">
                                      <p:cBhvr>
                                        <p:cTn id="34" dur="20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000" fill="hold"/>
                                        <p:tgtEl>
                                          <p:spTgt spid="10"/>
                                        </p:tgtEl>
                                        <p:attrNameLst>
                                          <p:attrName>ppt_w</p:attrName>
                                        </p:attrNameLst>
                                      </p:cBhvr>
                                      <p:tavLst>
                                        <p:tav tm="0">
                                          <p:val>
                                            <p:fltVal val="0"/>
                                          </p:val>
                                        </p:tav>
                                        <p:tav tm="100000">
                                          <p:val>
                                            <p:strVal val="#ppt_w"/>
                                          </p:val>
                                        </p:tav>
                                      </p:tavLst>
                                    </p:anim>
                                    <p:anim calcmode="lin" valueType="num">
                                      <p:cBhvr>
                                        <p:cTn id="38" dur="2000" fill="hold"/>
                                        <p:tgtEl>
                                          <p:spTgt spid="10"/>
                                        </p:tgtEl>
                                        <p:attrNameLst>
                                          <p:attrName>ppt_h</p:attrName>
                                        </p:attrNameLst>
                                      </p:cBhvr>
                                      <p:tavLst>
                                        <p:tav tm="0">
                                          <p:val>
                                            <p:fltVal val="0"/>
                                          </p:val>
                                        </p:tav>
                                        <p:tav tm="100000">
                                          <p:val>
                                            <p:strVal val="#ppt_h"/>
                                          </p:val>
                                        </p:tav>
                                      </p:tavLst>
                                    </p:anim>
                                    <p:animEffect transition="in" filter="fade">
                                      <p:cBhvr>
                                        <p:cTn id="39" dur="20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000" fill="hold"/>
                                        <p:tgtEl>
                                          <p:spTgt spid="11"/>
                                        </p:tgtEl>
                                        <p:attrNameLst>
                                          <p:attrName>ppt_w</p:attrName>
                                        </p:attrNameLst>
                                      </p:cBhvr>
                                      <p:tavLst>
                                        <p:tav tm="0">
                                          <p:val>
                                            <p:fltVal val="0"/>
                                          </p:val>
                                        </p:tav>
                                        <p:tav tm="100000">
                                          <p:val>
                                            <p:strVal val="#ppt_w"/>
                                          </p:val>
                                        </p:tav>
                                      </p:tavLst>
                                    </p:anim>
                                    <p:anim calcmode="lin" valueType="num">
                                      <p:cBhvr>
                                        <p:cTn id="43" dur="2000" fill="hold"/>
                                        <p:tgtEl>
                                          <p:spTgt spid="11"/>
                                        </p:tgtEl>
                                        <p:attrNameLst>
                                          <p:attrName>ppt_h</p:attrName>
                                        </p:attrNameLst>
                                      </p:cBhvr>
                                      <p:tavLst>
                                        <p:tav tm="0">
                                          <p:val>
                                            <p:fltVal val="0"/>
                                          </p:val>
                                        </p:tav>
                                        <p:tav tm="100000">
                                          <p:val>
                                            <p:strVal val="#ppt_h"/>
                                          </p:val>
                                        </p:tav>
                                      </p:tavLst>
                                    </p:anim>
                                    <p:animEffect transition="in" filter="fade">
                                      <p:cBhvr>
                                        <p:cTn id="44" dur="20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2000" fill="hold"/>
                                        <p:tgtEl>
                                          <p:spTgt spid="12"/>
                                        </p:tgtEl>
                                        <p:attrNameLst>
                                          <p:attrName>ppt_w</p:attrName>
                                        </p:attrNameLst>
                                      </p:cBhvr>
                                      <p:tavLst>
                                        <p:tav tm="0">
                                          <p:val>
                                            <p:fltVal val="0"/>
                                          </p:val>
                                        </p:tav>
                                        <p:tav tm="100000">
                                          <p:val>
                                            <p:strVal val="#ppt_w"/>
                                          </p:val>
                                        </p:tav>
                                      </p:tavLst>
                                    </p:anim>
                                    <p:anim calcmode="lin" valueType="num">
                                      <p:cBhvr>
                                        <p:cTn id="48" dur="2000" fill="hold"/>
                                        <p:tgtEl>
                                          <p:spTgt spid="12"/>
                                        </p:tgtEl>
                                        <p:attrNameLst>
                                          <p:attrName>ppt_h</p:attrName>
                                        </p:attrNameLst>
                                      </p:cBhvr>
                                      <p:tavLst>
                                        <p:tav tm="0">
                                          <p:val>
                                            <p:fltVal val="0"/>
                                          </p:val>
                                        </p:tav>
                                        <p:tav tm="100000">
                                          <p:val>
                                            <p:strVal val="#ppt_h"/>
                                          </p:val>
                                        </p:tav>
                                      </p:tavLst>
                                    </p:anim>
                                    <p:animEffect transition="in" filter="fade">
                                      <p:cBhvr>
                                        <p:cTn id="4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800" name="AutoShape 8"/>
          <p:cNvSpPr>
            <a:spLocks noChangeArrowheads="1"/>
          </p:cNvSpPr>
          <p:nvPr/>
        </p:nvSpPr>
        <p:spPr bwMode="auto">
          <a:xfrm>
            <a:off x="304800" y="685800"/>
            <a:ext cx="2971800" cy="1066800"/>
          </a:xfrm>
          <a:prstGeom prst="cloudCallout">
            <a:avLst>
              <a:gd name="adj1" fmla="val 6903"/>
              <a:gd name="adj2" fmla="val 83630"/>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3200" b="1">
                <a:solidFill>
                  <a:srgbClr val="FF3300"/>
                </a:solidFill>
                <a:cs typeface="Times New Roman" pitchFamily="18" charset="0"/>
              </a:rPr>
              <a:t>Ghi nhớ</a:t>
            </a:r>
          </a:p>
        </p:txBody>
      </p:sp>
      <p:sp>
        <p:nvSpPr>
          <p:cNvPr id="33801" name="Text Box 9"/>
          <p:cNvSpPr txBox="1">
            <a:spLocks noChangeArrowheads="1"/>
          </p:cNvSpPr>
          <p:nvPr/>
        </p:nvSpPr>
        <p:spPr bwMode="auto">
          <a:xfrm>
            <a:off x="762000" y="2438400"/>
            <a:ext cx="7772400" cy="2246313"/>
          </a:xfrm>
          <a:prstGeom prst="rect">
            <a:avLst/>
          </a:prstGeom>
          <a:gradFill rotWithShape="1">
            <a:gsLst>
              <a:gs pos="0">
                <a:srgbClr val="66FFFF"/>
              </a:gs>
              <a:gs pos="100000">
                <a:srgbClr val="2F7676"/>
              </a:gs>
            </a:gsLst>
            <a:lin ang="5400000" scaled="1"/>
          </a:gra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800" b="1">
                <a:solidFill>
                  <a:srgbClr val="1C1C1C"/>
                </a:solidFill>
                <a:latin typeface="Times New Roman" pitchFamily="18" charset="0"/>
                <a:cs typeface="Times New Roman" pitchFamily="18" charset="0"/>
              </a:rPr>
              <a:t>Có rất nhiều các loài cây trên cạn thuộc các loại cây khác nhau tùy thuộc vào lợi ích của chúng.Các loài cây đó được dung để cung cấp thực phẩm cho con người,động vật: làm thuốc,lấy gỗ,cho bóng mát…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wheel(4)">
                                      <p:cBhvr>
                                        <p:cTn id="7" dur="2000"/>
                                        <p:tgtEl>
                                          <p:spTgt spid="338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3801"/>
                                        </p:tgtEl>
                                        <p:attrNameLst>
                                          <p:attrName>style.visibility</p:attrName>
                                        </p:attrNameLst>
                                      </p:cBhvr>
                                      <p:to>
                                        <p:strVal val="visible"/>
                                      </p:to>
                                    </p:set>
                                    <p:anim calcmode="lin" valueType="num">
                                      <p:cBhvr>
                                        <p:cTn id="12" dur="500" fill="hold"/>
                                        <p:tgtEl>
                                          <p:spTgt spid="33801"/>
                                        </p:tgtEl>
                                        <p:attrNameLst>
                                          <p:attrName>ppt_w</p:attrName>
                                        </p:attrNameLst>
                                      </p:cBhvr>
                                      <p:tavLst>
                                        <p:tav tm="0">
                                          <p:val>
                                            <p:fltVal val="0"/>
                                          </p:val>
                                        </p:tav>
                                        <p:tav tm="100000">
                                          <p:val>
                                            <p:strVal val="#ppt_w"/>
                                          </p:val>
                                        </p:tav>
                                      </p:tavLst>
                                    </p:anim>
                                    <p:anim calcmode="lin" valueType="num">
                                      <p:cBhvr>
                                        <p:cTn id="13" dur="500" fill="hold"/>
                                        <p:tgtEl>
                                          <p:spTgt spid="33801"/>
                                        </p:tgtEl>
                                        <p:attrNameLst>
                                          <p:attrName>ppt_h</p:attrName>
                                        </p:attrNameLst>
                                      </p:cBhvr>
                                      <p:tavLst>
                                        <p:tav tm="0">
                                          <p:val>
                                            <p:fltVal val="0"/>
                                          </p:val>
                                        </p:tav>
                                        <p:tav tm="100000">
                                          <p:val>
                                            <p:strVal val="#ppt_h"/>
                                          </p:val>
                                        </p:tav>
                                      </p:tavLst>
                                    </p:anim>
                                    <p:animEffect transition="in" filter="fade">
                                      <p:cBhvr>
                                        <p:cTn id="14" dur="500"/>
                                        <p:tgtEl>
                                          <p:spTgt spid="33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WordArt 5"/>
          <p:cNvSpPr>
            <a:spLocks noChangeArrowheads="1" noChangeShapeType="1" noTextEdit="1"/>
          </p:cNvSpPr>
          <p:nvPr/>
        </p:nvSpPr>
        <p:spPr bwMode="auto">
          <a:xfrm>
            <a:off x="457200" y="152400"/>
            <a:ext cx="8229600" cy="12319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solidFill>
                  <a:srgbClr val="FF0000"/>
                </a:solidFill>
                <a:latin typeface="Times New Roman"/>
                <a:cs typeface="Times New Roman"/>
              </a:rPr>
              <a:t>Ô CHỮ KÌ DIỆU</a:t>
            </a:r>
          </a:p>
        </p:txBody>
      </p:sp>
      <p:sp>
        <p:nvSpPr>
          <p:cNvPr id="68611" name="Rectangle 7"/>
          <p:cNvSpPr>
            <a:spLocks noChangeArrowheads="1"/>
          </p:cNvSpPr>
          <p:nvPr/>
        </p:nvSpPr>
        <p:spPr bwMode="auto">
          <a:xfrm>
            <a:off x="3886200" y="1752600"/>
            <a:ext cx="457200" cy="381000"/>
          </a:xfrm>
          <a:prstGeom prst="rect">
            <a:avLst/>
          </a:prstGeom>
          <a:solidFill>
            <a:srgbClr val="00CC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12" name="Rectangle 9"/>
          <p:cNvSpPr>
            <a:spLocks noChangeArrowheads="1"/>
          </p:cNvSpPr>
          <p:nvPr/>
        </p:nvSpPr>
        <p:spPr bwMode="auto">
          <a:xfrm>
            <a:off x="2514600" y="1752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13" name="Rectangle 10"/>
          <p:cNvSpPr>
            <a:spLocks noChangeArrowheads="1"/>
          </p:cNvSpPr>
          <p:nvPr/>
        </p:nvSpPr>
        <p:spPr bwMode="auto">
          <a:xfrm>
            <a:off x="9144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endParaRPr lang="vi-VN" sz="3200">
              <a:latin typeface="Verdana" pitchFamily="34" charset="0"/>
            </a:endParaRPr>
          </a:p>
        </p:txBody>
      </p:sp>
      <p:sp>
        <p:nvSpPr>
          <p:cNvPr id="68614" name="Rectangle 11"/>
          <p:cNvSpPr>
            <a:spLocks noChangeArrowheads="1"/>
          </p:cNvSpPr>
          <p:nvPr/>
        </p:nvSpPr>
        <p:spPr bwMode="auto">
          <a:xfrm>
            <a:off x="2971800" y="1752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15" name="Rectangle 12"/>
          <p:cNvSpPr>
            <a:spLocks noChangeArrowheads="1"/>
          </p:cNvSpPr>
          <p:nvPr/>
        </p:nvSpPr>
        <p:spPr bwMode="auto">
          <a:xfrm>
            <a:off x="13716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endParaRPr lang="vi-VN" sz="3200">
              <a:latin typeface="Verdana" pitchFamily="34" charset="0"/>
            </a:endParaRPr>
          </a:p>
        </p:txBody>
      </p:sp>
      <p:sp>
        <p:nvSpPr>
          <p:cNvPr id="68616" name="Rectangle 13"/>
          <p:cNvSpPr>
            <a:spLocks noChangeArrowheads="1"/>
          </p:cNvSpPr>
          <p:nvPr/>
        </p:nvSpPr>
        <p:spPr bwMode="auto">
          <a:xfrm>
            <a:off x="3429000" y="1752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17" name="Rectangle 14"/>
          <p:cNvSpPr>
            <a:spLocks noChangeArrowheads="1"/>
          </p:cNvSpPr>
          <p:nvPr/>
        </p:nvSpPr>
        <p:spPr bwMode="auto">
          <a:xfrm>
            <a:off x="2057400" y="2133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18" name="Rectangle 15"/>
          <p:cNvSpPr>
            <a:spLocks noChangeArrowheads="1"/>
          </p:cNvSpPr>
          <p:nvPr/>
        </p:nvSpPr>
        <p:spPr bwMode="auto">
          <a:xfrm>
            <a:off x="2514600" y="2133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19" name="Rectangle 16"/>
          <p:cNvSpPr>
            <a:spLocks noChangeArrowheads="1"/>
          </p:cNvSpPr>
          <p:nvPr/>
        </p:nvSpPr>
        <p:spPr bwMode="auto">
          <a:xfrm>
            <a:off x="2971800" y="2133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20" name="Rectangle 18"/>
          <p:cNvSpPr>
            <a:spLocks noChangeArrowheads="1"/>
          </p:cNvSpPr>
          <p:nvPr/>
        </p:nvSpPr>
        <p:spPr bwMode="auto">
          <a:xfrm>
            <a:off x="3429000" y="2133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21" name="Rectangle 25"/>
          <p:cNvSpPr>
            <a:spLocks noChangeArrowheads="1"/>
          </p:cNvSpPr>
          <p:nvPr/>
        </p:nvSpPr>
        <p:spPr bwMode="auto">
          <a:xfrm>
            <a:off x="2971800" y="2554288"/>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22" name="Rectangle 26"/>
          <p:cNvSpPr>
            <a:spLocks noChangeArrowheads="1"/>
          </p:cNvSpPr>
          <p:nvPr/>
        </p:nvSpPr>
        <p:spPr bwMode="auto">
          <a:xfrm>
            <a:off x="3429000" y="2554288"/>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23" name="Rectangle 27"/>
          <p:cNvSpPr>
            <a:spLocks noChangeArrowheads="1"/>
          </p:cNvSpPr>
          <p:nvPr/>
        </p:nvSpPr>
        <p:spPr bwMode="auto">
          <a:xfrm>
            <a:off x="1828800" y="2401888"/>
            <a:ext cx="8229600"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endParaRPr lang="vi-VN" sz="3200">
              <a:latin typeface="Verdana" pitchFamily="34" charset="0"/>
            </a:endParaRPr>
          </a:p>
        </p:txBody>
      </p:sp>
      <p:sp>
        <p:nvSpPr>
          <p:cNvPr id="68624" name="Rectangle 28"/>
          <p:cNvSpPr>
            <a:spLocks noChangeArrowheads="1"/>
          </p:cNvSpPr>
          <p:nvPr/>
        </p:nvSpPr>
        <p:spPr bwMode="auto">
          <a:xfrm>
            <a:off x="3886200" y="2514600"/>
            <a:ext cx="457200" cy="381000"/>
          </a:xfrm>
          <a:prstGeom prst="rect">
            <a:avLst/>
          </a:prstGeom>
          <a:solidFill>
            <a:srgbClr val="00CC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25" name="Rectangle 29"/>
          <p:cNvSpPr>
            <a:spLocks noChangeArrowheads="1"/>
          </p:cNvSpPr>
          <p:nvPr/>
        </p:nvSpPr>
        <p:spPr bwMode="auto">
          <a:xfrm>
            <a:off x="4343400" y="2514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26" name="Rectangle 30"/>
          <p:cNvSpPr>
            <a:spLocks noChangeArrowheads="1"/>
          </p:cNvSpPr>
          <p:nvPr/>
        </p:nvSpPr>
        <p:spPr bwMode="auto">
          <a:xfrm>
            <a:off x="2971800" y="2514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27" name="Rectangle 31"/>
          <p:cNvSpPr>
            <a:spLocks noChangeArrowheads="1"/>
          </p:cNvSpPr>
          <p:nvPr/>
        </p:nvSpPr>
        <p:spPr bwMode="auto">
          <a:xfrm>
            <a:off x="3429000" y="2514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28" name="Rectangle 32"/>
          <p:cNvSpPr>
            <a:spLocks noChangeArrowheads="1"/>
          </p:cNvSpPr>
          <p:nvPr/>
        </p:nvSpPr>
        <p:spPr bwMode="auto">
          <a:xfrm>
            <a:off x="1752600" y="2401888"/>
            <a:ext cx="8229600"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endParaRPr lang="vi-VN" sz="3200">
              <a:latin typeface="Verdana" pitchFamily="34" charset="0"/>
            </a:endParaRPr>
          </a:p>
        </p:txBody>
      </p:sp>
      <p:sp>
        <p:nvSpPr>
          <p:cNvPr id="68629" name="Rectangle 41"/>
          <p:cNvSpPr>
            <a:spLocks noChangeArrowheads="1"/>
          </p:cNvSpPr>
          <p:nvPr/>
        </p:nvSpPr>
        <p:spPr bwMode="auto">
          <a:xfrm>
            <a:off x="2971800" y="2895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30" name="Rectangle 42"/>
          <p:cNvSpPr>
            <a:spLocks noChangeArrowheads="1"/>
          </p:cNvSpPr>
          <p:nvPr/>
        </p:nvSpPr>
        <p:spPr bwMode="auto">
          <a:xfrm>
            <a:off x="3429000" y="2895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31" name="Rectangle 43"/>
          <p:cNvSpPr>
            <a:spLocks noChangeArrowheads="1"/>
          </p:cNvSpPr>
          <p:nvPr/>
        </p:nvSpPr>
        <p:spPr bwMode="auto">
          <a:xfrm>
            <a:off x="3886200" y="4038600"/>
            <a:ext cx="457200" cy="381000"/>
          </a:xfrm>
          <a:prstGeom prst="rect">
            <a:avLst/>
          </a:prstGeom>
          <a:solidFill>
            <a:srgbClr val="00CC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N</a:t>
            </a:r>
          </a:p>
        </p:txBody>
      </p:sp>
      <p:sp>
        <p:nvSpPr>
          <p:cNvPr id="68632" name="Rectangle 44"/>
          <p:cNvSpPr>
            <a:spLocks noChangeArrowheads="1"/>
          </p:cNvSpPr>
          <p:nvPr/>
        </p:nvSpPr>
        <p:spPr bwMode="auto">
          <a:xfrm>
            <a:off x="4343400" y="4038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G</a:t>
            </a:r>
          </a:p>
        </p:txBody>
      </p:sp>
      <p:sp>
        <p:nvSpPr>
          <p:cNvPr id="68633" name="Rectangle 45"/>
          <p:cNvSpPr>
            <a:spLocks noChangeArrowheads="1"/>
          </p:cNvSpPr>
          <p:nvPr/>
        </p:nvSpPr>
        <p:spPr bwMode="auto">
          <a:xfrm>
            <a:off x="3429000" y="3276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34" name="Rectangle 46"/>
          <p:cNvSpPr>
            <a:spLocks noChangeArrowheads="1"/>
          </p:cNvSpPr>
          <p:nvPr/>
        </p:nvSpPr>
        <p:spPr bwMode="auto">
          <a:xfrm>
            <a:off x="3886200" y="3276600"/>
            <a:ext cx="457200" cy="381000"/>
          </a:xfrm>
          <a:prstGeom prst="rect">
            <a:avLst/>
          </a:prstGeom>
          <a:solidFill>
            <a:srgbClr val="00CC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35" name="Rectangle 49"/>
          <p:cNvSpPr>
            <a:spLocks noChangeArrowheads="1"/>
          </p:cNvSpPr>
          <p:nvPr/>
        </p:nvSpPr>
        <p:spPr bwMode="auto">
          <a:xfrm>
            <a:off x="3429000" y="3657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36" name="Rectangle 50"/>
          <p:cNvSpPr>
            <a:spLocks noChangeArrowheads="1"/>
          </p:cNvSpPr>
          <p:nvPr/>
        </p:nvSpPr>
        <p:spPr bwMode="auto">
          <a:xfrm>
            <a:off x="3886200" y="3657600"/>
            <a:ext cx="457200" cy="381000"/>
          </a:xfrm>
          <a:prstGeom prst="rect">
            <a:avLst/>
          </a:prstGeom>
          <a:solidFill>
            <a:srgbClr val="00CC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37" name="Rectangle 55"/>
          <p:cNvSpPr>
            <a:spLocks noChangeArrowheads="1"/>
          </p:cNvSpPr>
          <p:nvPr/>
        </p:nvSpPr>
        <p:spPr bwMode="auto">
          <a:xfrm>
            <a:off x="914400" y="1219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endParaRPr lang="vi-VN" sz="3200">
              <a:latin typeface="Verdana" pitchFamily="34" charset="0"/>
            </a:endParaRPr>
          </a:p>
        </p:txBody>
      </p:sp>
      <p:sp>
        <p:nvSpPr>
          <p:cNvPr id="68638" name="Rectangle 56"/>
          <p:cNvSpPr>
            <a:spLocks noChangeArrowheads="1"/>
          </p:cNvSpPr>
          <p:nvPr/>
        </p:nvSpPr>
        <p:spPr bwMode="auto">
          <a:xfrm>
            <a:off x="3886200" y="2133600"/>
            <a:ext cx="457200" cy="381000"/>
          </a:xfrm>
          <a:prstGeom prst="rect">
            <a:avLst/>
          </a:prstGeom>
          <a:solidFill>
            <a:srgbClr val="00CC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39" name="Rectangle 57"/>
          <p:cNvSpPr>
            <a:spLocks noChangeArrowheads="1"/>
          </p:cNvSpPr>
          <p:nvPr/>
        </p:nvSpPr>
        <p:spPr bwMode="auto">
          <a:xfrm>
            <a:off x="4343400" y="2133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40" name="Rectangle 58"/>
          <p:cNvSpPr>
            <a:spLocks noChangeArrowheads="1"/>
          </p:cNvSpPr>
          <p:nvPr/>
        </p:nvSpPr>
        <p:spPr bwMode="auto">
          <a:xfrm>
            <a:off x="4800600" y="1752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41" name="Rectangle 59"/>
          <p:cNvSpPr>
            <a:spLocks noChangeArrowheads="1"/>
          </p:cNvSpPr>
          <p:nvPr/>
        </p:nvSpPr>
        <p:spPr bwMode="auto">
          <a:xfrm>
            <a:off x="4343400" y="1752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42" name="Rectangle 60"/>
          <p:cNvSpPr>
            <a:spLocks noChangeArrowheads="1"/>
          </p:cNvSpPr>
          <p:nvPr/>
        </p:nvSpPr>
        <p:spPr bwMode="auto">
          <a:xfrm>
            <a:off x="4343400" y="3276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43" name="Rectangle 61"/>
          <p:cNvSpPr>
            <a:spLocks noChangeArrowheads="1"/>
          </p:cNvSpPr>
          <p:nvPr/>
        </p:nvSpPr>
        <p:spPr bwMode="auto">
          <a:xfrm>
            <a:off x="4800600" y="3276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44" name="Rectangle 62"/>
          <p:cNvSpPr>
            <a:spLocks noChangeArrowheads="1"/>
          </p:cNvSpPr>
          <p:nvPr/>
        </p:nvSpPr>
        <p:spPr bwMode="auto">
          <a:xfrm>
            <a:off x="2971800" y="4038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H</a:t>
            </a:r>
          </a:p>
        </p:txBody>
      </p:sp>
      <p:sp>
        <p:nvSpPr>
          <p:cNvPr id="68645" name="Rectangle 63"/>
          <p:cNvSpPr>
            <a:spLocks noChangeArrowheads="1"/>
          </p:cNvSpPr>
          <p:nvPr/>
        </p:nvSpPr>
        <p:spPr bwMode="auto">
          <a:xfrm>
            <a:off x="3429000" y="4038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Ô</a:t>
            </a:r>
          </a:p>
        </p:txBody>
      </p:sp>
      <p:sp>
        <p:nvSpPr>
          <p:cNvPr id="68646" name="Rectangle 64"/>
          <p:cNvSpPr>
            <a:spLocks noChangeArrowheads="1"/>
          </p:cNvSpPr>
          <p:nvPr/>
        </p:nvSpPr>
        <p:spPr bwMode="auto">
          <a:xfrm>
            <a:off x="5257800" y="3276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47" name="Rectangle 65"/>
          <p:cNvSpPr>
            <a:spLocks noChangeArrowheads="1"/>
          </p:cNvSpPr>
          <p:nvPr/>
        </p:nvSpPr>
        <p:spPr bwMode="auto">
          <a:xfrm>
            <a:off x="4343400" y="4419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48" name="Rectangle 66"/>
          <p:cNvSpPr>
            <a:spLocks noChangeArrowheads="1"/>
          </p:cNvSpPr>
          <p:nvPr/>
        </p:nvSpPr>
        <p:spPr bwMode="auto">
          <a:xfrm>
            <a:off x="4800600" y="4419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49" name="Rectangle 68"/>
          <p:cNvSpPr>
            <a:spLocks noChangeArrowheads="1"/>
          </p:cNvSpPr>
          <p:nvPr/>
        </p:nvSpPr>
        <p:spPr bwMode="auto">
          <a:xfrm>
            <a:off x="3886200" y="4419600"/>
            <a:ext cx="457200" cy="381000"/>
          </a:xfrm>
          <a:prstGeom prst="rect">
            <a:avLst/>
          </a:prstGeom>
          <a:solidFill>
            <a:srgbClr val="00CC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50" name="Rectangle 69"/>
          <p:cNvSpPr>
            <a:spLocks noChangeArrowheads="1"/>
          </p:cNvSpPr>
          <p:nvPr/>
        </p:nvSpPr>
        <p:spPr bwMode="auto">
          <a:xfrm>
            <a:off x="3429000" y="4800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51" name="Rectangle 70"/>
          <p:cNvSpPr>
            <a:spLocks noChangeArrowheads="1"/>
          </p:cNvSpPr>
          <p:nvPr/>
        </p:nvSpPr>
        <p:spPr bwMode="auto">
          <a:xfrm>
            <a:off x="3886200" y="4800600"/>
            <a:ext cx="457200" cy="381000"/>
          </a:xfrm>
          <a:prstGeom prst="rect">
            <a:avLst/>
          </a:prstGeom>
          <a:solidFill>
            <a:srgbClr val="00CC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52" name="Rectangle 71"/>
          <p:cNvSpPr>
            <a:spLocks noChangeArrowheads="1"/>
          </p:cNvSpPr>
          <p:nvPr/>
        </p:nvSpPr>
        <p:spPr bwMode="auto">
          <a:xfrm>
            <a:off x="5257800" y="4800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53" name="Rectangle 72"/>
          <p:cNvSpPr>
            <a:spLocks noChangeArrowheads="1"/>
          </p:cNvSpPr>
          <p:nvPr/>
        </p:nvSpPr>
        <p:spPr bwMode="auto">
          <a:xfrm>
            <a:off x="2971800" y="4800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54" name="Rectangle 73"/>
          <p:cNvSpPr>
            <a:spLocks noChangeArrowheads="1"/>
          </p:cNvSpPr>
          <p:nvPr/>
        </p:nvSpPr>
        <p:spPr bwMode="auto">
          <a:xfrm>
            <a:off x="4343400" y="4800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55" name="Rectangle 74"/>
          <p:cNvSpPr>
            <a:spLocks noChangeArrowheads="1"/>
          </p:cNvSpPr>
          <p:nvPr/>
        </p:nvSpPr>
        <p:spPr bwMode="auto">
          <a:xfrm>
            <a:off x="4800600" y="4800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56" name="Rectangle 75"/>
          <p:cNvSpPr>
            <a:spLocks noChangeArrowheads="1"/>
          </p:cNvSpPr>
          <p:nvPr/>
        </p:nvSpPr>
        <p:spPr bwMode="auto">
          <a:xfrm>
            <a:off x="2514600" y="5181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57" name="Rectangle 76"/>
          <p:cNvSpPr>
            <a:spLocks noChangeArrowheads="1"/>
          </p:cNvSpPr>
          <p:nvPr/>
        </p:nvSpPr>
        <p:spPr bwMode="auto">
          <a:xfrm>
            <a:off x="2971800" y="5181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58" name="Rectangle 77"/>
          <p:cNvSpPr>
            <a:spLocks noChangeArrowheads="1"/>
          </p:cNvSpPr>
          <p:nvPr/>
        </p:nvSpPr>
        <p:spPr bwMode="auto">
          <a:xfrm>
            <a:off x="4343400" y="5181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59" name="Rectangle 78"/>
          <p:cNvSpPr>
            <a:spLocks noChangeArrowheads="1"/>
          </p:cNvSpPr>
          <p:nvPr/>
        </p:nvSpPr>
        <p:spPr bwMode="auto">
          <a:xfrm>
            <a:off x="2057400" y="5181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60" name="Rectangle 79"/>
          <p:cNvSpPr>
            <a:spLocks noChangeArrowheads="1"/>
          </p:cNvSpPr>
          <p:nvPr/>
        </p:nvSpPr>
        <p:spPr bwMode="auto">
          <a:xfrm>
            <a:off x="3429000" y="5181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61" name="Rectangle 80"/>
          <p:cNvSpPr>
            <a:spLocks noChangeArrowheads="1"/>
          </p:cNvSpPr>
          <p:nvPr/>
        </p:nvSpPr>
        <p:spPr bwMode="auto">
          <a:xfrm>
            <a:off x="3886200" y="5181600"/>
            <a:ext cx="457200" cy="381000"/>
          </a:xfrm>
          <a:prstGeom prst="rect">
            <a:avLst/>
          </a:prstGeom>
          <a:solidFill>
            <a:srgbClr val="00CC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62" name="AutoShape 82">
            <a:hlinkClick r:id="rId2" action="ppaction://hlinksldjump"/>
          </p:cNvPr>
          <p:cNvSpPr>
            <a:spLocks noChangeArrowheads="1"/>
          </p:cNvSpPr>
          <p:nvPr/>
        </p:nvSpPr>
        <p:spPr bwMode="auto">
          <a:xfrm>
            <a:off x="7696200" y="6096000"/>
            <a:ext cx="457200" cy="3810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63" name="AutoShape 83">
            <a:hlinkClick r:id="rId3" action="ppaction://hlinksldjump"/>
          </p:cNvPr>
          <p:cNvSpPr>
            <a:spLocks noChangeArrowheads="1"/>
          </p:cNvSpPr>
          <p:nvPr/>
        </p:nvSpPr>
        <p:spPr bwMode="auto">
          <a:xfrm>
            <a:off x="7162800" y="6096000"/>
            <a:ext cx="457200" cy="3810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64" name="AutoShape 84">
            <a:hlinkClick r:id="rId4" action="ppaction://hlinksldjump"/>
          </p:cNvPr>
          <p:cNvSpPr>
            <a:spLocks noChangeArrowheads="1"/>
          </p:cNvSpPr>
          <p:nvPr/>
        </p:nvSpPr>
        <p:spPr bwMode="auto">
          <a:xfrm>
            <a:off x="6629400" y="6096000"/>
            <a:ext cx="457200" cy="3810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p>
        </p:txBody>
      </p:sp>
      <p:sp>
        <p:nvSpPr>
          <p:cNvPr id="68665" name="AutoShape 86">
            <a:hlinkClick r:id="rId5" action="ppaction://hlinksldjump"/>
          </p:cNvPr>
          <p:cNvSpPr>
            <a:spLocks noChangeArrowheads="1"/>
          </p:cNvSpPr>
          <p:nvPr/>
        </p:nvSpPr>
        <p:spPr bwMode="auto">
          <a:xfrm>
            <a:off x="6096000" y="6096000"/>
            <a:ext cx="457200" cy="3810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66" name="AutoShape 87">
            <a:hlinkClick r:id="rId6" action="ppaction://hlinksldjump"/>
          </p:cNvPr>
          <p:cNvSpPr>
            <a:spLocks noChangeArrowheads="1"/>
          </p:cNvSpPr>
          <p:nvPr/>
        </p:nvSpPr>
        <p:spPr bwMode="auto">
          <a:xfrm>
            <a:off x="5562600" y="6096000"/>
            <a:ext cx="457200" cy="3810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67" name="AutoShape 88">
            <a:hlinkClick r:id="rId7" action="ppaction://hlinksldjump"/>
          </p:cNvPr>
          <p:cNvSpPr>
            <a:spLocks noChangeArrowheads="1"/>
          </p:cNvSpPr>
          <p:nvPr/>
        </p:nvSpPr>
        <p:spPr bwMode="auto">
          <a:xfrm>
            <a:off x="4953000" y="6096000"/>
            <a:ext cx="457200" cy="3810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68" name="AutoShape 89">
            <a:hlinkClick r:id="rId8" action="ppaction://hlinksldjump"/>
          </p:cNvPr>
          <p:cNvSpPr>
            <a:spLocks noChangeArrowheads="1"/>
          </p:cNvSpPr>
          <p:nvPr/>
        </p:nvSpPr>
        <p:spPr bwMode="auto">
          <a:xfrm>
            <a:off x="4419600" y="6096000"/>
            <a:ext cx="457200" cy="3810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69" name="AutoShape 90">
            <a:hlinkClick r:id="rId9" action="ppaction://hlinksldjump"/>
          </p:cNvPr>
          <p:cNvSpPr>
            <a:spLocks noChangeArrowheads="1"/>
          </p:cNvSpPr>
          <p:nvPr/>
        </p:nvSpPr>
        <p:spPr bwMode="auto">
          <a:xfrm>
            <a:off x="3886200" y="6096000"/>
            <a:ext cx="457200" cy="381000"/>
          </a:xfrm>
          <a:prstGeom prst="star4">
            <a:avLst>
              <a:gd name="adj" fmla="val 204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70" name="AutoShape 93">
            <a:hlinkClick r:id="rId10" action="ppaction://hlinksldjump"/>
          </p:cNvPr>
          <p:cNvSpPr>
            <a:spLocks noChangeArrowheads="1"/>
          </p:cNvSpPr>
          <p:nvPr/>
        </p:nvSpPr>
        <p:spPr bwMode="auto">
          <a:xfrm>
            <a:off x="3352800" y="6096000"/>
            <a:ext cx="457200" cy="381000"/>
          </a:xfrm>
          <a:prstGeom prst="star4">
            <a:avLst>
              <a:gd name="adj" fmla="val 204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71" name="AutoShape 94">
            <a:hlinkClick r:id="rId2" action="ppaction://hlinksldjump"/>
          </p:cNvPr>
          <p:cNvSpPr>
            <a:spLocks noChangeArrowheads="1"/>
          </p:cNvSpPr>
          <p:nvPr/>
        </p:nvSpPr>
        <p:spPr bwMode="auto">
          <a:xfrm>
            <a:off x="2819400" y="6096000"/>
            <a:ext cx="457200" cy="381000"/>
          </a:xfrm>
          <a:prstGeom prst="star4">
            <a:avLst>
              <a:gd name="adj" fmla="val 204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0272" name="Rectangle 96"/>
          <p:cNvSpPr>
            <a:spLocks noChangeArrowheads="1"/>
          </p:cNvSpPr>
          <p:nvPr/>
        </p:nvSpPr>
        <p:spPr bwMode="auto">
          <a:xfrm>
            <a:off x="3886200" y="1752600"/>
            <a:ext cx="457200" cy="381000"/>
          </a:xfrm>
          <a:prstGeom prst="rect">
            <a:avLst/>
          </a:prstGeom>
          <a:solidFill>
            <a:srgbClr val="00CCFF"/>
          </a:solidFill>
          <a:ln w="2857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FF0000"/>
                </a:solidFill>
              </a:rPr>
              <a:t>C</a:t>
            </a:r>
          </a:p>
        </p:txBody>
      </p:sp>
      <p:sp>
        <p:nvSpPr>
          <p:cNvPr id="50273" name="Rectangle 97"/>
          <p:cNvSpPr>
            <a:spLocks noChangeArrowheads="1"/>
          </p:cNvSpPr>
          <p:nvPr/>
        </p:nvSpPr>
        <p:spPr bwMode="auto">
          <a:xfrm>
            <a:off x="2514600" y="1752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H</a:t>
            </a:r>
          </a:p>
        </p:txBody>
      </p:sp>
      <p:sp>
        <p:nvSpPr>
          <p:cNvPr id="50274" name="Rectangle 98"/>
          <p:cNvSpPr>
            <a:spLocks noChangeArrowheads="1"/>
          </p:cNvSpPr>
          <p:nvPr/>
        </p:nvSpPr>
        <p:spPr bwMode="auto">
          <a:xfrm>
            <a:off x="2971800" y="1752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O</a:t>
            </a:r>
          </a:p>
        </p:txBody>
      </p:sp>
      <p:sp>
        <p:nvSpPr>
          <p:cNvPr id="50275" name="Rectangle 99"/>
          <p:cNvSpPr>
            <a:spLocks noChangeArrowheads="1"/>
          </p:cNvSpPr>
          <p:nvPr/>
        </p:nvSpPr>
        <p:spPr bwMode="auto">
          <a:xfrm>
            <a:off x="3429000" y="1752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A</a:t>
            </a:r>
          </a:p>
        </p:txBody>
      </p:sp>
      <p:sp>
        <p:nvSpPr>
          <p:cNvPr id="50276" name="Rectangle 100"/>
          <p:cNvSpPr>
            <a:spLocks noChangeArrowheads="1"/>
          </p:cNvSpPr>
          <p:nvPr/>
        </p:nvSpPr>
        <p:spPr bwMode="auto">
          <a:xfrm>
            <a:off x="4800600" y="1752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C</a:t>
            </a:r>
          </a:p>
        </p:txBody>
      </p:sp>
      <p:sp>
        <p:nvSpPr>
          <p:cNvPr id="50277" name="Rectangle 101"/>
          <p:cNvSpPr>
            <a:spLocks noChangeArrowheads="1"/>
          </p:cNvSpPr>
          <p:nvPr/>
        </p:nvSpPr>
        <p:spPr bwMode="auto">
          <a:xfrm>
            <a:off x="4343400" y="1752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U</a:t>
            </a:r>
          </a:p>
        </p:txBody>
      </p:sp>
      <p:sp>
        <p:nvSpPr>
          <p:cNvPr id="50278" name="Rectangle 102"/>
          <p:cNvSpPr>
            <a:spLocks noChangeArrowheads="1"/>
          </p:cNvSpPr>
          <p:nvPr/>
        </p:nvSpPr>
        <p:spPr bwMode="auto">
          <a:xfrm>
            <a:off x="2057400" y="2133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Q</a:t>
            </a:r>
          </a:p>
        </p:txBody>
      </p:sp>
      <p:sp>
        <p:nvSpPr>
          <p:cNvPr id="50279" name="Rectangle 103"/>
          <p:cNvSpPr>
            <a:spLocks noChangeArrowheads="1"/>
          </p:cNvSpPr>
          <p:nvPr/>
        </p:nvSpPr>
        <p:spPr bwMode="auto">
          <a:xfrm>
            <a:off x="2514600" y="2133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U</a:t>
            </a:r>
          </a:p>
        </p:txBody>
      </p:sp>
      <p:sp>
        <p:nvSpPr>
          <p:cNvPr id="50280" name="Rectangle 104"/>
          <p:cNvSpPr>
            <a:spLocks noChangeArrowheads="1"/>
          </p:cNvSpPr>
          <p:nvPr/>
        </p:nvSpPr>
        <p:spPr bwMode="auto">
          <a:xfrm>
            <a:off x="2971800" y="2133600"/>
            <a:ext cx="457200" cy="381000"/>
          </a:xfrm>
          <a:prstGeom prst="rect">
            <a:avLst/>
          </a:prstGeom>
          <a:solidFill>
            <a:schemeClr val="accent1"/>
          </a:solidFill>
          <a:ln w="9525">
            <a:solidFill>
              <a:schemeClr val="tx1"/>
            </a:solidFill>
            <a:miter lim="800000"/>
            <a:headEnd/>
            <a:tailEnd/>
          </a:ln>
        </p:spPr>
        <p:txBody>
          <a:bodyPr wrap="none" anchor="ctr"/>
          <a:lstStyle/>
          <a:p>
            <a:pPr algn="ctr"/>
            <a:r>
              <a:rPr lang="en-US"/>
              <a:t>A</a:t>
            </a:r>
          </a:p>
        </p:txBody>
      </p:sp>
      <p:sp>
        <p:nvSpPr>
          <p:cNvPr id="50281" name="Rectangle 105"/>
          <p:cNvSpPr>
            <a:spLocks noChangeArrowheads="1"/>
          </p:cNvSpPr>
          <p:nvPr/>
        </p:nvSpPr>
        <p:spPr bwMode="auto">
          <a:xfrm>
            <a:off x="3429000" y="2133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G</a:t>
            </a:r>
          </a:p>
        </p:txBody>
      </p:sp>
      <p:sp>
        <p:nvSpPr>
          <p:cNvPr id="50282" name="Rectangle 106"/>
          <p:cNvSpPr>
            <a:spLocks noChangeArrowheads="1"/>
          </p:cNvSpPr>
          <p:nvPr/>
        </p:nvSpPr>
        <p:spPr bwMode="auto">
          <a:xfrm>
            <a:off x="3886200" y="2133600"/>
            <a:ext cx="457200" cy="381000"/>
          </a:xfrm>
          <a:prstGeom prst="rect">
            <a:avLst/>
          </a:prstGeom>
          <a:solidFill>
            <a:srgbClr val="00CCFF"/>
          </a:solidFill>
          <a:ln w="2857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FF0000"/>
                </a:solidFill>
              </a:rPr>
              <a:t>Â</a:t>
            </a:r>
          </a:p>
        </p:txBody>
      </p:sp>
      <p:sp>
        <p:nvSpPr>
          <p:cNvPr id="50283" name="Rectangle 107"/>
          <p:cNvSpPr>
            <a:spLocks noChangeArrowheads="1"/>
          </p:cNvSpPr>
          <p:nvPr/>
        </p:nvSpPr>
        <p:spPr bwMode="auto">
          <a:xfrm>
            <a:off x="4343400" y="2133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C</a:t>
            </a:r>
          </a:p>
        </p:txBody>
      </p:sp>
      <p:sp>
        <p:nvSpPr>
          <p:cNvPr id="50284" name="Rectangle 108"/>
          <p:cNvSpPr>
            <a:spLocks noChangeArrowheads="1"/>
          </p:cNvSpPr>
          <p:nvPr/>
        </p:nvSpPr>
        <p:spPr bwMode="auto">
          <a:xfrm>
            <a:off x="3886200" y="2514600"/>
            <a:ext cx="457200" cy="381000"/>
          </a:xfrm>
          <a:prstGeom prst="rect">
            <a:avLst/>
          </a:prstGeom>
          <a:solidFill>
            <a:srgbClr val="00CCFF"/>
          </a:solidFill>
          <a:ln w="2857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FF0000"/>
                </a:solidFill>
              </a:rPr>
              <a:t>Y</a:t>
            </a:r>
          </a:p>
        </p:txBody>
      </p:sp>
      <p:sp>
        <p:nvSpPr>
          <p:cNvPr id="50285" name="Rectangle 109"/>
          <p:cNvSpPr>
            <a:spLocks noChangeArrowheads="1"/>
          </p:cNvSpPr>
          <p:nvPr/>
        </p:nvSpPr>
        <p:spPr bwMode="auto">
          <a:xfrm>
            <a:off x="4343400" y="2514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T</a:t>
            </a:r>
          </a:p>
        </p:txBody>
      </p:sp>
      <p:sp>
        <p:nvSpPr>
          <p:cNvPr id="50286" name="Rectangle 110"/>
          <p:cNvSpPr>
            <a:spLocks noChangeArrowheads="1"/>
          </p:cNvSpPr>
          <p:nvPr/>
        </p:nvSpPr>
        <p:spPr bwMode="auto">
          <a:xfrm>
            <a:off x="2971800" y="2514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Q</a:t>
            </a:r>
          </a:p>
        </p:txBody>
      </p:sp>
      <p:sp>
        <p:nvSpPr>
          <p:cNvPr id="50287" name="Rectangle 111"/>
          <p:cNvSpPr>
            <a:spLocks noChangeArrowheads="1"/>
          </p:cNvSpPr>
          <p:nvPr/>
        </p:nvSpPr>
        <p:spPr bwMode="auto">
          <a:xfrm>
            <a:off x="3429000" y="2514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U</a:t>
            </a:r>
          </a:p>
        </p:txBody>
      </p:sp>
      <p:sp>
        <p:nvSpPr>
          <p:cNvPr id="50291" name="Rectangle 115"/>
          <p:cNvSpPr>
            <a:spLocks noChangeArrowheads="1"/>
          </p:cNvSpPr>
          <p:nvPr/>
        </p:nvSpPr>
        <p:spPr bwMode="auto">
          <a:xfrm>
            <a:off x="1600200" y="3276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X</a:t>
            </a:r>
          </a:p>
        </p:txBody>
      </p:sp>
      <p:sp>
        <p:nvSpPr>
          <p:cNvPr id="50292" name="Rectangle 116"/>
          <p:cNvSpPr>
            <a:spLocks noChangeArrowheads="1"/>
          </p:cNvSpPr>
          <p:nvPr/>
        </p:nvSpPr>
        <p:spPr bwMode="auto">
          <a:xfrm>
            <a:off x="2057400" y="3276600"/>
            <a:ext cx="457200" cy="381000"/>
          </a:xfrm>
          <a:prstGeom prst="rect">
            <a:avLst/>
          </a:prstGeom>
          <a:solidFill>
            <a:srgbClr val="00CC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Ư</a:t>
            </a:r>
          </a:p>
        </p:txBody>
      </p:sp>
      <p:sp>
        <p:nvSpPr>
          <p:cNvPr id="50293" name="Rectangle 117"/>
          <p:cNvSpPr>
            <a:spLocks noChangeArrowheads="1"/>
          </p:cNvSpPr>
          <p:nvPr/>
        </p:nvSpPr>
        <p:spPr bwMode="auto">
          <a:xfrm>
            <a:off x="2514600" y="3276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Ơ</a:t>
            </a:r>
          </a:p>
        </p:txBody>
      </p:sp>
      <p:sp>
        <p:nvSpPr>
          <p:cNvPr id="50294" name="Rectangle 118"/>
          <p:cNvSpPr>
            <a:spLocks noChangeArrowheads="1"/>
          </p:cNvSpPr>
          <p:nvPr/>
        </p:nvSpPr>
        <p:spPr bwMode="auto">
          <a:xfrm>
            <a:off x="2971800" y="3276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N</a:t>
            </a:r>
          </a:p>
        </p:txBody>
      </p:sp>
      <p:sp>
        <p:nvSpPr>
          <p:cNvPr id="50295" name="Rectangle 119"/>
          <p:cNvSpPr>
            <a:spLocks noChangeArrowheads="1"/>
          </p:cNvSpPr>
          <p:nvPr/>
        </p:nvSpPr>
        <p:spPr bwMode="auto">
          <a:xfrm>
            <a:off x="3429000" y="3276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G</a:t>
            </a:r>
          </a:p>
        </p:txBody>
      </p:sp>
      <p:sp>
        <p:nvSpPr>
          <p:cNvPr id="68693" name="Rectangle 120"/>
          <p:cNvSpPr>
            <a:spLocks noChangeArrowheads="1"/>
          </p:cNvSpPr>
          <p:nvPr/>
        </p:nvSpPr>
        <p:spPr bwMode="auto">
          <a:xfrm>
            <a:off x="-1371600" y="16764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endParaRPr lang="vi-VN" sz="3200">
              <a:latin typeface="Verdana" pitchFamily="34" charset="0"/>
            </a:endParaRPr>
          </a:p>
        </p:txBody>
      </p:sp>
      <p:sp>
        <p:nvSpPr>
          <p:cNvPr id="68694" name="Rectangle 121"/>
          <p:cNvSpPr>
            <a:spLocks noChangeArrowheads="1"/>
          </p:cNvSpPr>
          <p:nvPr/>
        </p:nvSpPr>
        <p:spPr bwMode="auto">
          <a:xfrm>
            <a:off x="1600200" y="3276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95" name="Rectangle 122"/>
          <p:cNvSpPr>
            <a:spLocks noChangeArrowheads="1"/>
          </p:cNvSpPr>
          <p:nvPr/>
        </p:nvSpPr>
        <p:spPr bwMode="auto">
          <a:xfrm>
            <a:off x="2057400" y="3276600"/>
            <a:ext cx="457200" cy="381000"/>
          </a:xfrm>
          <a:prstGeom prst="rect">
            <a:avLst/>
          </a:prstGeom>
          <a:solidFill>
            <a:srgbClr val="CC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96" name="Rectangle 123"/>
          <p:cNvSpPr>
            <a:spLocks noChangeArrowheads="1"/>
          </p:cNvSpPr>
          <p:nvPr/>
        </p:nvSpPr>
        <p:spPr bwMode="auto">
          <a:xfrm>
            <a:off x="2514600" y="3276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97" name="Rectangle 124"/>
          <p:cNvSpPr>
            <a:spLocks noChangeArrowheads="1"/>
          </p:cNvSpPr>
          <p:nvPr/>
        </p:nvSpPr>
        <p:spPr bwMode="auto">
          <a:xfrm>
            <a:off x="2971800" y="3276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698" name="Rectangle 125"/>
          <p:cNvSpPr>
            <a:spLocks noChangeArrowheads="1"/>
          </p:cNvSpPr>
          <p:nvPr/>
        </p:nvSpPr>
        <p:spPr bwMode="auto">
          <a:xfrm>
            <a:off x="6172200" y="20574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endParaRPr lang="vi-VN" sz="3200">
              <a:latin typeface="Verdana" pitchFamily="34" charset="0"/>
            </a:endParaRPr>
          </a:p>
        </p:txBody>
      </p:sp>
      <p:sp>
        <p:nvSpPr>
          <p:cNvPr id="68699" name="Rectangle 126"/>
          <p:cNvSpPr>
            <a:spLocks noChangeArrowheads="1"/>
          </p:cNvSpPr>
          <p:nvPr/>
        </p:nvSpPr>
        <p:spPr bwMode="auto">
          <a:xfrm>
            <a:off x="5486400" y="16764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endParaRPr lang="vi-VN" sz="3200">
              <a:latin typeface="Verdana" pitchFamily="34" charset="0"/>
            </a:endParaRPr>
          </a:p>
        </p:txBody>
      </p:sp>
      <p:sp>
        <p:nvSpPr>
          <p:cNvPr id="50303" name="Rectangle 127"/>
          <p:cNvSpPr>
            <a:spLocks noChangeArrowheads="1"/>
          </p:cNvSpPr>
          <p:nvPr/>
        </p:nvSpPr>
        <p:spPr bwMode="auto">
          <a:xfrm>
            <a:off x="4343400" y="3276600"/>
            <a:ext cx="457200" cy="381000"/>
          </a:xfrm>
          <a:prstGeom prst="rect">
            <a:avLst/>
          </a:prstGeom>
          <a:solidFill>
            <a:schemeClr val="accent1"/>
          </a:solidFill>
          <a:ln w="9525">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Ô</a:t>
            </a:r>
          </a:p>
        </p:txBody>
      </p:sp>
      <p:sp>
        <p:nvSpPr>
          <p:cNvPr id="50304" name="Rectangle 128"/>
          <p:cNvSpPr>
            <a:spLocks noChangeArrowheads="1"/>
          </p:cNvSpPr>
          <p:nvPr/>
        </p:nvSpPr>
        <p:spPr bwMode="auto">
          <a:xfrm>
            <a:off x="3886200" y="3276600"/>
            <a:ext cx="457200" cy="381000"/>
          </a:xfrm>
          <a:prstGeom prst="rect">
            <a:avLst/>
          </a:prstGeom>
          <a:solidFill>
            <a:srgbClr val="00CCFF"/>
          </a:solidFill>
          <a:ln w="2857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FF0000"/>
                </a:solidFill>
              </a:rPr>
              <a:t>R</a:t>
            </a:r>
          </a:p>
        </p:txBody>
      </p:sp>
      <p:sp>
        <p:nvSpPr>
          <p:cNvPr id="50305" name="Rectangle 129"/>
          <p:cNvSpPr>
            <a:spLocks noChangeArrowheads="1"/>
          </p:cNvSpPr>
          <p:nvPr/>
        </p:nvSpPr>
        <p:spPr bwMode="auto">
          <a:xfrm>
            <a:off x="4800600" y="3276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N</a:t>
            </a:r>
          </a:p>
        </p:txBody>
      </p:sp>
      <p:sp>
        <p:nvSpPr>
          <p:cNvPr id="50306" name="Rectangle 130"/>
          <p:cNvSpPr>
            <a:spLocks noChangeArrowheads="1"/>
          </p:cNvSpPr>
          <p:nvPr/>
        </p:nvSpPr>
        <p:spPr bwMode="auto">
          <a:xfrm>
            <a:off x="5257800" y="3276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G</a:t>
            </a:r>
          </a:p>
        </p:txBody>
      </p:sp>
      <p:sp>
        <p:nvSpPr>
          <p:cNvPr id="50314" name="Rectangle 138"/>
          <p:cNvSpPr>
            <a:spLocks noChangeArrowheads="1"/>
          </p:cNvSpPr>
          <p:nvPr/>
        </p:nvSpPr>
        <p:spPr bwMode="auto">
          <a:xfrm>
            <a:off x="3429000" y="3657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R</a:t>
            </a:r>
          </a:p>
        </p:txBody>
      </p:sp>
      <p:sp>
        <p:nvSpPr>
          <p:cNvPr id="50315" name="Rectangle 139"/>
          <p:cNvSpPr>
            <a:spLocks noChangeArrowheads="1"/>
          </p:cNvSpPr>
          <p:nvPr/>
        </p:nvSpPr>
        <p:spPr bwMode="auto">
          <a:xfrm>
            <a:off x="3886200" y="3657600"/>
            <a:ext cx="457200" cy="381000"/>
          </a:xfrm>
          <a:prstGeom prst="rect">
            <a:avLst/>
          </a:prstGeom>
          <a:solidFill>
            <a:srgbClr val="00CCFF"/>
          </a:solidFill>
          <a:ln w="2857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FF0000"/>
                </a:solidFill>
              </a:rPr>
              <a:t>Ê</a:t>
            </a:r>
          </a:p>
        </p:txBody>
      </p:sp>
      <p:sp>
        <p:nvSpPr>
          <p:cNvPr id="68706" name="Rectangle 141"/>
          <p:cNvSpPr>
            <a:spLocks noChangeArrowheads="1"/>
          </p:cNvSpPr>
          <p:nvPr/>
        </p:nvSpPr>
        <p:spPr bwMode="auto">
          <a:xfrm>
            <a:off x="2514600" y="4038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T</a:t>
            </a:r>
          </a:p>
        </p:txBody>
      </p:sp>
      <p:sp>
        <p:nvSpPr>
          <p:cNvPr id="68707" name="Rectangle 142"/>
          <p:cNvSpPr>
            <a:spLocks noChangeArrowheads="1"/>
          </p:cNvSpPr>
          <p:nvPr/>
        </p:nvSpPr>
        <p:spPr bwMode="auto">
          <a:xfrm>
            <a:off x="3886200" y="4038600"/>
            <a:ext cx="457200" cy="381000"/>
          </a:xfrm>
          <a:prstGeom prst="rect">
            <a:avLst/>
          </a:prstGeom>
          <a:solidFill>
            <a:srgbClr val="00CC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708" name="Rectangle 143"/>
          <p:cNvSpPr>
            <a:spLocks noChangeArrowheads="1"/>
          </p:cNvSpPr>
          <p:nvPr/>
        </p:nvSpPr>
        <p:spPr bwMode="auto">
          <a:xfrm>
            <a:off x="4343400" y="4038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709" name="Rectangle 144"/>
          <p:cNvSpPr>
            <a:spLocks noChangeArrowheads="1"/>
          </p:cNvSpPr>
          <p:nvPr/>
        </p:nvSpPr>
        <p:spPr bwMode="auto">
          <a:xfrm>
            <a:off x="2971800" y="4038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710" name="Rectangle 145"/>
          <p:cNvSpPr>
            <a:spLocks noChangeArrowheads="1"/>
          </p:cNvSpPr>
          <p:nvPr/>
        </p:nvSpPr>
        <p:spPr bwMode="auto">
          <a:xfrm>
            <a:off x="3429000" y="4038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711" name="Rectangle 146"/>
          <p:cNvSpPr>
            <a:spLocks noChangeArrowheads="1"/>
          </p:cNvSpPr>
          <p:nvPr/>
        </p:nvSpPr>
        <p:spPr bwMode="auto">
          <a:xfrm>
            <a:off x="2514600" y="4038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0323" name="Rectangle 147"/>
          <p:cNvSpPr>
            <a:spLocks noChangeArrowheads="1"/>
          </p:cNvSpPr>
          <p:nvPr/>
        </p:nvSpPr>
        <p:spPr bwMode="auto">
          <a:xfrm>
            <a:off x="4343400" y="4419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A</a:t>
            </a:r>
          </a:p>
        </p:txBody>
      </p:sp>
      <p:sp>
        <p:nvSpPr>
          <p:cNvPr id="50324" name="Rectangle 148"/>
          <p:cNvSpPr>
            <a:spLocks noChangeArrowheads="1"/>
          </p:cNvSpPr>
          <p:nvPr/>
        </p:nvSpPr>
        <p:spPr bwMode="auto">
          <a:xfrm>
            <a:off x="4800600" y="4419600"/>
            <a:ext cx="457200" cy="381000"/>
          </a:xfrm>
          <a:prstGeom prst="rect">
            <a:avLst/>
          </a:prstGeom>
          <a:solidFill>
            <a:schemeClr val="accent1"/>
          </a:solidFill>
          <a:ln w="9525">
            <a:solidFill>
              <a:schemeClr val="tx1"/>
            </a:solidFill>
            <a:miter lim="800000"/>
            <a:headEnd/>
            <a:tailEnd/>
          </a:ln>
        </p:spPr>
        <p:txBody>
          <a:bodyPr wrap="none" anchor="ctr"/>
          <a:lstStyle/>
          <a:p>
            <a:pPr algn="ctr"/>
            <a:r>
              <a:rPr lang="en-US"/>
              <a:t>U</a:t>
            </a:r>
          </a:p>
        </p:txBody>
      </p:sp>
      <p:sp>
        <p:nvSpPr>
          <p:cNvPr id="50325" name="Rectangle 149"/>
          <p:cNvSpPr>
            <a:spLocks noChangeArrowheads="1"/>
          </p:cNvSpPr>
          <p:nvPr/>
        </p:nvSpPr>
        <p:spPr bwMode="auto">
          <a:xfrm>
            <a:off x="3886200" y="4419600"/>
            <a:ext cx="457200" cy="381000"/>
          </a:xfrm>
          <a:prstGeom prst="rect">
            <a:avLst/>
          </a:prstGeom>
          <a:solidFill>
            <a:srgbClr val="00CCFF"/>
          </a:solidFill>
          <a:ln w="2857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FF0000"/>
                </a:solidFill>
              </a:rPr>
              <a:t>C</a:t>
            </a:r>
          </a:p>
        </p:txBody>
      </p:sp>
      <p:sp>
        <p:nvSpPr>
          <p:cNvPr id="50326" name="Rectangle 150"/>
          <p:cNvSpPr>
            <a:spLocks noChangeArrowheads="1"/>
          </p:cNvSpPr>
          <p:nvPr/>
        </p:nvSpPr>
        <p:spPr bwMode="auto">
          <a:xfrm>
            <a:off x="4343400" y="4800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H</a:t>
            </a:r>
          </a:p>
        </p:txBody>
      </p:sp>
      <p:sp>
        <p:nvSpPr>
          <p:cNvPr id="50327" name="Rectangle 151"/>
          <p:cNvSpPr>
            <a:spLocks noChangeArrowheads="1"/>
          </p:cNvSpPr>
          <p:nvPr/>
        </p:nvSpPr>
        <p:spPr bwMode="auto">
          <a:xfrm>
            <a:off x="3886200" y="4800600"/>
            <a:ext cx="457200" cy="381000"/>
          </a:xfrm>
          <a:prstGeom prst="rect">
            <a:avLst/>
          </a:prstGeom>
          <a:solidFill>
            <a:srgbClr val="00CCFF"/>
          </a:solidFill>
          <a:ln w="2857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FF0000"/>
                </a:solidFill>
              </a:rPr>
              <a:t>A</a:t>
            </a:r>
          </a:p>
        </p:txBody>
      </p:sp>
      <p:sp>
        <p:nvSpPr>
          <p:cNvPr id="50328" name="Rectangle 152"/>
          <p:cNvSpPr>
            <a:spLocks noChangeArrowheads="1"/>
          </p:cNvSpPr>
          <p:nvPr/>
        </p:nvSpPr>
        <p:spPr bwMode="auto">
          <a:xfrm>
            <a:off x="2971800" y="4800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D</a:t>
            </a:r>
          </a:p>
        </p:txBody>
      </p:sp>
      <p:sp>
        <p:nvSpPr>
          <p:cNvPr id="50329" name="Rectangle 153"/>
          <p:cNvSpPr>
            <a:spLocks noChangeArrowheads="1"/>
          </p:cNvSpPr>
          <p:nvPr/>
        </p:nvSpPr>
        <p:spPr bwMode="auto">
          <a:xfrm>
            <a:off x="3429000" y="4800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Ư</a:t>
            </a:r>
          </a:p>
        </p:txBody>
      </p:sp>
      <p:sp>
        <p:nvSpPr>
          <p:cNvPr id="50330" name="Rectangle 154"/>
          <p:cNvSpPr>
            <a:spLocks noChangeArrowheads="1"/>
          </p:cNvSpPr>
          <p:nvPr/>
        </p:nvSpPr>
        <p:spPr bwMode="auto">
          <a:xfrm>
            <a:off x="4800600" y="4800600"/>
            <a:ext cx="457200" cy="381000"/>
          </a:xfrm>
          <a:prstGeom prst="rect">
            <a:avLst/>
          </a:prstGeom>
          <a:solidFill>
            <a:schemeClr val="accent1"/>
          </a:solidFill>
          <a:ln w="9525">
            <a:solidFill>
              <a:schemeClr val="tx1"/>
            </a:solidFill>
            <a:miter lim="800000"/>
            <a:headEnd/>
            <a:tailEnd/>
          </a:ln>
        </p:spPr>
        <p:txBody>
          <a:bodyPr wrap="none" anchor="ctr"/>
          <a:lstStyle/>
          <a:p>
            <a:pPr algn="ctr"/>
            <a:r>
              <a:rPr lang="en-US"/>
              <a:t>Â</a:t>
            </a:r>
          </a:p>
        </p:txBody>
      </p:sp>
      <p:sp>
        <p:nvSpPr>
          <p:cNvPr id="50331" name="Rectangle 155"/>
          <p:cNvSpPr>
            <a:spLocks noChangeArrowheads="1"/>
          </p:cNvSpPr>
          <p:nvPr/>
        </p:nvSpPr>
        <p:spPr bwMode="auto">
          <a:xfrm>
            <a:off x="5257800" y="4800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U</a:t>
            </a:r>
          </a:p>
        </p:txBody>
      </p:sp>
      <p:sp>
        <p:nvSpPr>
          <p:cNvPr id="50332" name="Rectangle 156"/>
          <p:cNvSpPr>
            <a:spLocks noChangeArrowheads="1"/>
          </p:cNvSpPr>
          <p:nvPr/>
        </p:nvSpPr>
        <p:spPr bwMode="auto">
          <a:xfrm>
            <a:off x="2514600" y="5181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H</a:t>
            </a:r>
          </a:p>
        </p:txBody>
      </p:sp>
      <p:sp>
        <p:nvSpPr>
          <p:cNvPr id="50333" name="Rectangle 157"/>
          <p:cNvSpPr>
            <a:spLocks noChangeArrowheads="1"/>
          </p:cNvSpPr>
          <p:nvPr/>
        </p:nvSpPr>
        <p:spPr bwMode="auto">
          <a:xfrm>
            <a:off x="2971800" y="5181600"/>
            <a:ext cx="457200" cy="381000"/>
          </a:xfrm>
          <a:prstGeom prst="rect">
            <a:avLst/>
          </a:prstGeom>
          <a:solidFill>
            <a:schemeClr val="accent1"/>
          </a:solidFill>
          <a:ln w="9525">
            <a:solidFill>
              <a:schemeClr val="tx1"/>
            </a:solidFill>
            <a:miter lim="800000"/>
            <a:headEnd/>
            <a:tailEnd/>
          </a:ln>
        </p:spPr>
        <p:txBody>
          <a:bodyPr wrap="none" anchor="ctr"/>
          <a:lstStyle/>
          <a:p>
            <a:pPr algn="ctr"/>
            <a:r>
              <a:rPr lang="en-US"/>
              <a:t>Ư</a:t>
            </a:r>
          </a:p>
        </p:txBody>
      </p:sp>
      <p:sp>
        <p:nvSpPr>
          <p:cNvPr id="50335" name="Rectangle 159"/>
          <p:cNvSpPr>
            <a:spLocks noChangeArrowheads="1"/>
          </p:cNvSpPr>
          <p:nvPr/>
        </p:nvSpPr>
        <p:spPr bwMode="auto">
          <a:xfrm>
            <a:off x="2057400" y="5181600"/>
            <a:ext cx="457200" cy="3810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P</a:t>
            </a:r>
          </a:p>
        </p:txBody>
      </p:sp>
      <p:sp>
        <p:nvSpPr>
          <p:cNvPr id="50336" name="Rectangle 160"/>
          <p:cNvSpPr>
            <a:spLocks noChangeArrowheads="1"/>
          </p:cNvSpPr>
          <p:nvPr/>
        </p:nvSpPr>
        <p:spPr bwMode="auto">
          <a:xfrm>
            <a:off x="3429000" y="5181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Ơ</a:t>
            </a:r>
          </a:p>
        </p:txBody>
      </p:sp>
      <p:sp>
        <p:nvSpPr>
          <p:cNvPr id="50337" name="Rectangle 161"/>
          <p:cNvSpPr>
            <a:spLocks noChangeArrowheads="1"/>
          </p:cNvSpPr>
          <p:nvPr/>
        </p:nvSpPr>
        <p:spPr bwMode="auto">
          <a:xfrm>
            <a:off x="3886200" y="5181600"/>
            <a:ext cx="457200" cy="381000"/>
          </a:xfrm>
          <a:prstGeom prst="rect">
            <a:avLst/>
          </a:prstGeom>
          <a:solidFill>
            <a:srgbClr val="00CCFF"/>
          </a:solidFill>
          <a:ln w="2857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FF0000"/>
                </a:solidFill>
              </a:rPr>
              <a:t>N</a:t>
            </a:r>
          </a:p>
        </p:txBody>
      </p:sp>
      <p:sp>
        <p:nvSpPr>
          <p:cNvPr id="50338" name="Rectangle 162"/>
          <p:cNvSpPr>
            <a:spLocks noChangeArrowheads="1"/>
          </p:cNvSpPr>
          <p:nvPr/>
        </p:nvSpPr>
        <p:spPr bwMode="auto">
          <a:xfrm>
            <a:off x="4343400" y="5181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G</a:t>
            </a:r>
          </a:p>
        </p:txBody>
      </p:sp>
      <p:sp>
        <p:nvSpPr>
          <p:cNvPr id="50339" name="Rectangle 163"/>
          <p:cNvSpPr>
            <a:spLocks noChangeArrowheads="1"/>
          </p:cNvSpPr>
          <p:nvPr/>
        </p:nvSpPr>
        <p:spPr bwMode="auto">
          <a:xfrm>
            <a:off x="1600200" y="3276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X</a:t>
            </a:r>
          </a:p>
        </p:txBody>
      </p:sp>
      <p:sp>
        <p:nvSpPr>
          <p:cNvPr id="50340" name="Rectangle 164"/>
          <p:cNvSpPr>
            <a:spLocks noChangeArrowheads="1"/>
          </p:cNvSpPr>
          <p:nvPr/>
        </p:nvSpPr>
        <p:spPr bwMode="auto">
          <a:xfrm>
            <a:off x="2057400" y="3276600"/>
            <a:ext cx="457200" cy="381000"/>
          </a:xfrm>
          <a:prstGeom prst="rect">
            <a:avLst/>
          </a:prstGeom>
          <a:solidFill>
            <a:schemeClr val="accent1"/>
          </a:solidFill>
          <a:ln w="9525">
            <a:solidFill>
              <a:srgbClr val="FF0000"/>
            </a:solidFill>
            <a:miter lim="800000"/>
            <a:headEnd/>
            <a:tailEnd/>
          </a:ln>
        </p:spPr>
        <p:txBody>
          <a:bodyPr wrap="none" anchor="ctr"/>
          <a:lstStyle/>
          <a:p>
            <a:pPr algn="ctr"/>
            <a:r>
              <a:rPr lang="en-US"/>
              <a:t>Ư</a:t>
            </a:r>
          </a:p>
        </p:txBody>
      </p:sp>
      <p:sp>
        <p:nvSpPr>
          <p:cNvPr id="50341" name="Rectangle 165"/>
          <p:cNvSpPr>
            <a:spLocks noChangeArrowheads="1"/>
          </p:cNvSpPr>
          <p:nvPr/>
        </p:nvSpPr>
        <p:spPr bwMode="auto">
          <a:xfrm>
            <a:off x="2514600" y="3276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Ơ</a:t>
            </a:r>
          </a:p>
        </p:txBody>
      </p:sp>
      <p:sp>
        <p:nvSpPr>
          <p:cNvPr id="50342" name="Rectangle 166"/>
          <p:cNvSpPr>
            <a:spLocks noChangeArrowheads="1"/>
          </p:cNvSpPr>
          <p:nvPr/>
        </p:nvSpPr>
        <p:spPr bwMode="auto">
          <a:xfrm>
            <a:off x="2971800" y="3276600"/>
            <a:ext cx="457200" cy="381000"/>
          </a:xfrm>
          <a:prstGeom prst="rect">
            <a:avLst/>
          </a:prstGeom>
          <a:solidFill>
            <a:schemeClr val="accent1"/>
          </a:solidFill>
          <a:ln w="9525">
            <a:solidFill>
              <a:schemeClr val="tx1"/>
            </a:solidFill>
            <a:miter lim="800000"/>
            <a:headEnd/>
            <a:tailEnd/>
          </a:ln>
        </p:spPr>
        <p:txBody>
          <a:bodyPr wrap="none" anchor="ctr"/>
          <a:lstStyle/>
          <a:p>
            <a:pPr algn="ctr"/>
            <a:r>
              <a:rPr lang="en-US"/>
              <a:t>N</a:t>
            </a:r>
          </a:p>
        </p:txBody>
      </p:sp>
      <p:sp>
        <p:nvSpPr>
          <p:cNvPr id="50343" name="Rectangle 167"/>
          <p:cNvSpPr>
            <a:spLocks noChangeArrowheads="1"/>
          </p:cNvSpPr>
          <p:nvPr/>
        </p:nvSpPr>
        <p:spPr bwMode="auto">
          <a:xfrm>
            <a:off x="3886200" y="4038600"/>
            <a:ext cx="457200" cy="381000"/>
          </a:xfrm>
          <a:prstGeom prst="rect">
            <a:avLst/>
          </a:prstGeom>
          <a:solidFill>
            <a:srgbClr val="00CCFF"/>
          </a:solidFill>
          <a:ln w="2857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FF0000"/>
                </a:solidFill>
              </a:rPr>
              <a:t>N</a:t>
            </a:r>
          </a:p>
        </p:txBody>
      </p:sp>
      <p:sp>
        <p:nvSpPr>
          <p:cNvPr id="50344" name="Rectangle 168"/>
          <p:cNvSpPr>
            <a:spLocks noChangeArrowheads="1"/>
          </p:cNvSpPr>
          <p:nvPr/>
        </p:nvSpPr>
        <p:spPr bwMode="auto">
          <a:xfrm>
            <a:off x="4343400" y="4038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G</a:t>
            </a:r>
          </a:p>
        </p:txBody>
      </p:sp>
      <p:sp>
        <p:nvSpPr>
          <p:cNvPr id="50345" name="Rectangle 169"/>
          <p:cNvSpPr>
            <a:spLocks noChangeArrowheads="1"/>
          </p:cNvSpPr>
          <p:nvPr/>
        </p:nvSpPr>
        <p:spPr bwMode="auto">
          <a:xfrm>
            <a:off x="2971800" y="4038600"/>
            <a:ext cx="457200" cy="381000"/>
          </a:xfrm>
          <a:prstGeom prst="rect">
            <a:avLst/>
          </a:prstGeom>
          <a:solidFill>
            <a:schemeClr val="accent1"/>
          </a:solidFill>
          <a:ln w="9525">
            <a:solidFill>
              <a:schemeClr val="tx1"/>
            </a:solidFill>
            <a:miter lim="800000"/>
            <a:headEnd/>
            <a:tailEnd/>
          </a:ln>
        </p:spPr>
        <p:txBody>
          <a:bodyPr wrap="none" anchor="ctr"/>
          <a:lstStyle/>
          <a:p>
            <a:pPr algn="ctr"/>
            <a:r>
              <a:rPr lang="en-US"/>
              <a:t>H</a:t>
            </a:r>
          </a:p>
        </p:txBody>
      </p:sp>
      <p:sp>
        <p:nvSpPr>
          <p:cNvPr id="50346" name="Rectangle 170"/>
          <p:cNvSpPr>
            <a:spLocks noChangeArrowheads="1"/>
          </p:cNvSpPr>
          <p:nvPr/>
        </p:nvSpPr>
        <p:spPr bwMode="auto">
          <a:xfrm>
            <a:off x="3429000" y="4038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Ô</a:t>
            </a:r>
          </a:p>
        </p:txBody>
      </p:sp>
      <p:sp>
        <p:nvSpPr>
          <p:cNvPr id="50347" name="Rectangle 171"/>
          <p:cNvSpPr>
            <a:spLocks noChangeArrowheads="1"/>
          </p:cNvSpPr>
          <p:nvPr/>
        </p:nvSpPr>
        <p:spPr bwMode="auto">
          <a:xfrm>
            <a:off x="2514600" y="4038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T</a:t>
            </a:r>
          </a:p>
        </p:txBody>
      </p:sp>
      <p:sp>
        <p:nvSpPr>
          <p:cNvPr id="68736" name="Rectangle 174"/>
          <p:cNvSpPr>
            <a:spLocks noChangeArrowheads="1"/>
          </p:cNvSpPr>
          <p:nvPr/>
        </p:nvSpPr>
        <p:spPr bwMode="auto">
          <a:xfrm>
            <a:off x="3429000" y="2895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737" name="Rectangle 178"/>
          <p:cNvSpPr>
            <a:spLocks noChangeArrowheads="1"/>
          </p:cNvSpPr>
          <p:nvPr/>
        </p:nvSpPr>
        <p:spPr bwMode="auto">
          <a:xfrm>
            <a:off x="3429000" y="2895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0355" name="Rectangle 179"/>
          <p:cNvSpPr>
            <a:spLocks noChangeArrowheads="1"/>
          </p:cNvSpPr>
          <p:nvPr/>
        </p:nvSpPr>
        <p:spPr bwMode="auto">
          <a:xfrm>
            <a:off x="2971800" y="2895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M</a:t>
            </a:r>
          </a:p>
        </p:txBody>
      </p:sp>
      <p:sp>
        <p:nvSpPr>
          <p:cNvPr id="50356" name="Rectangle 180"/>
          <p:cNvSpPr>
            <a:spLocks noChangeArrowheads="1"/>
          </p:cNvSpPr>
          <p:nvPr/>
        </p:nvSpPr>
        <p:spPr bwMode="auto">
          <a:xfrm>
            <a:off x="3429000" y="2895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I</a:t>
            </a:r>
          </a:p>
        </p:txBody>
      </p:sp>
      <p:sp>
        <p:nvSpPr>
          <p:cNvPr id="68740" name="Rectangle 181"/>
          <p:cNvSpPr>
            <a:spLocks noChangeArrowheads="1"/>
          </p:cNvSpPr>
          <p:nvPr/>
        </p:nvSpPr>
        <p:spPr bwMode="auto">
          <a:xfrm>
            <a:off x="3886200" y="2895600"/>
            <a:ext cx="457200" cy="3810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p>
        </p:txBody>
      </p:sp>
      <p:sp>
        <p:nvSpPr>
          <p:cNvPr id="50358" name="Rectangle 182"/>
          <p:cNvSpPr>
            <a:spLocks noChangeArrowheads="1"/>
          </p:cNvSpPr>
          <p:nvPr/>
        </p:nvSpPr>
        <p:spPr bwMode="auto">
          <a:xfrm>
            <a:off x="3886200" y="2895600"/>
            <a:ext cx="457200" cy="381000"/>
          </a:xfrm>
          <a:prstGeom prst="rect">
            <a:avLst/>
          </a:prstGeom>
          <a:solidFill>
            <a:srgbClr val="00CCFF"/>
          </a:solidFill>
          <a:ln w="2857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FF0000"/>
                </a:solidFill>
              </a:rPr>
              <a:t>T</a:t>
            </a:r>
          </a:p>
        </p:txBody>
      </p:sp>
      <p:sp>
        <p:nvSpPr>
          <p:cNvPr id="68742" name="AutoShape 183">
            <a:hlinkClick r:id="rId11" action="ppaction://hlinksldjump"/>
          </p:cNvPr>
          <p:cNvSpPr>
            <a:spLocks noChangeArrowheads="1"/>
          </p:cNvSpPr>
          <p:nvPr/>
        </p:nvSpPr>
        <p:spPr bwMode="auto">
          <a:xfrm>
            <a:off x="609600" y="5867400"/>
            <a:ext cx="609600" cy="533400"/>
          </a:xfrm>
          <a:prstGeom prst="smileyFace">
            <a:avLst>
              <a:gd name="adj" fmla="val 4653"/>
            </a:avLst>
          </a:prstGeom>
          <a:solidFill>
            <a:schemeClr val="accent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8743" name="Oval 184"/>
          <p:cNvSpPr>
            <a:spLocks noChangeArrowheads="1"/>
          </p:cNvSpPr>
          <p:nvPr/>
        </p:nvSpPr>
        <p:spPr bwMode="auto">
          <a:xfrm>
            <a:off x="838200" y="2133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2</a:t>
            </a:r>
          </a:p>
        </p:txBody>
      </p:sp>
      <p:sp>
        <p:nvSpPr>
          <p:cNvPr id="68744" name="Oval 186"/>
          <p:cNvSpPr>
            <a:spLocks noChangeArrowheads="1"/>
          </p:cNvSpPr>
          <p:nvPr/>
        </p:nvSpPr>
        <p:spPr bwMode="auto">
          <a:xfrm>
            <a:off x="838200" y="1676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hlinkClick r:id="rId12" action="ppaction://hlinksldjump"/>
              </a:rPr>
              <a:t>1</a:t>
            </a:r>
            <a:endParaRPr lang="en-US"/>
          </a:p>
        </p:txBody>
      </p:sp>
      <p:sp>
        <p:nvSpPr>
          <p:cNvPr id="68745" name="Oval 187">
            <a:hlinkClick r:id="rId13" action="ppaction://hlinksldjump"/>
          </p:cNvPr>
          <p:cNvSpPr>
            <a:spLocks noChangeArrowheads="1"/>
          </p:cNvSpPr>
          <p:nvPr/>
        </p:nvSpPr>
        <p:spPr bwMode="auto">
          <a:xfrm>
            <a:off x="838200" y="2566988"/>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hlinkClick r:id="rId13" action="ppaction://hlinksldjump"/>
              </a:rPr>
              <a:t>3</a:t>
            </a:r>
            <a:endParaRPr lang="en-US"/>
          </a:p>
        </p:txBody>
      </p:sp>
      <p:sp>
        <p:nvSpPr>
          <p:cNvPr id="68746" name="Oval 188"/>
          <p:cNvSpPr>
            <a:spLocks noChangeArrowheads="1"/>
          </p:cNvSpPr>
          <p:nvPr/>
        </p:nvSpPr>
        <p:spPr bwMode="auto">
          <a:xfrm>
            <a:off x="838200" y="2895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hlinkClick r:id="rId14" action="ppaction://hlinksldjump"/>
              </a:rPr>
              <a:t>4</a:t>
            </a:r>
            <a:endParaRPr lang="en-US"/>
          </a:p>
        </p:txBody>
      </p:sp>
      <p:sp>
        <p:nvSpPr>
          <p:cNvPr id="68747" name="Oval 189"/>
          <p:cNvSpPr>
            <a:spLocks noChangeArrowheads="1"/>
          </p:cNvSpPr>
          <p:nvPr/>
        </p:nvSpPr>
        <p:spPr bwMode="auto">
          <a:xfrm>
            <a:off x="838200" y="3276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hlinkClick r:id="rId15" action="ppaction://hlinksldjump"/>
              </a:rPr>
              <a:t>5</a:t>
            </a:r>
            <a:endParaRPr lang="en-US"/>
          </a:p>
        </p:txBody>
      </p:sp>
      <p:sp>
        <p:nvSpPr>
          <p:cNvPr id="68748" name="Oval 190"/>
          <p:cNvSpPr>
            <a:spLocks noChangeArrowheads="1"/>
          </p:cNvSpPr>
          <p:nvPr/>
        </p:nvSpPr>
        <p:spPr bwMode="auto">
          <a:xfrm>
            <a:off x="838200" y="3657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6</a:t>
            </a:r>
          </a:p>
        </p:txBody>
      </p:sp>
      <p:sp>
        <p:nvSpPr>
          <p:cNvPr id="68749" name="Oval 191"/>
          <p:cNvSpPr>
            <a:spLocks noChangeArrowheads="1"/>
          </p:cNvSpPr>
          <p:nvPr/>
        </p:nvSpPr>
        <p:spPr bwMode="auto">
          <a:xfrm>
            <a:off x="838200" y="4038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hlinkClick r:id="rId16" action="ppaction://hlinksldjump"/>
              </a:rPr>
              <a:t>7</a:t>
            </a:r>
            <a:endParaRPr lang="en-US"/>
          </a:p>
        </p:txBody>
      </p:sp>
      <p:sp>
        <p:nvSpPr>
          <p:cNvPr id="68750" name="Oval 192"/>
          <p:cNvSpPr>
            <a:spLocks noChangeArrowheads="1"/>
          </p:cNvSpPr>
          <p:nvPr/>
        </p:nvSpPr>
        <p:spPr bwMode="auto">
          <a:xfrm>
            <a:off x="838200" y="4419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hlinkClick r:id="rId17" action="ppaction://hlinksldjump"/>
              </a:rPr>
              <a:t>8</a:t>
            </a:r>
            <a:endParaRPr lang="en-US"/>
          </a:p>
        </p:txBody>
      </p:sp>
      <p:sp>
        <p:nvSpPr>
          <p:cNvPr id="68751" name="Oval 193"/>
          <p:cNvSpPr>
            <a:spLocks noChangeArrowheads="1"/>
          </p:cNvSpPr>
          <p:nvPr/>
        </p:nvSpPr>
        <p:spPr bwMode="auto">
          <a:xfrm>
            <a:off x="838200" y="4800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9</a:t>
            </a:r>
          </a:p>
        </p:txBody>
      </p:sp>
      <p:sp>
        <p:nvSpPr>
          <p:cNvPr id="68752" name="Oval 194"/>
          <p:cNvSpPr>
            <a:spLocks noChangeArrowheads="1"/>
          </p:cNvSpPr>
          <p:nvPr/>
        </p:nvSpPr>
        <p:spPr bwMode="auto">
          <a:xfrm>
            <a:off x="838200" y="5181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hlinkClick r:id="rId18" action="ppaction://hlinksldjump"/>
              </a:rPr>
              <a:t>10</a:t>
            </a:r>
            <a:endParaRPr lang="en-US"/>
          </a:p>
        </p:txBody>
      </p:sp>
      <p:sp>
        <p:nvSpPr>
          <p:cNvPr id="68753" name="Oval 195"/>
          <p:cNvSpPr>
            <a:spLocks noChangeArrowheads="1"/>
          </p:cNvSpPr>
          <p:nvPr/>
        </p:nvSpPr>
        <p:spPr bwMode="auto">
          <a:xfrm>
            <a:off x="7772400" y="6553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1</a:t>
            </a:r>
          </a:p>
        </p:txBody>
      </p:sp>
      <p:sp>
        <p:nvSpPr>
          <p:cNvPr id="68754" name="Oval 196"/>
          <p:cNvSpPr>
            <a:spLocks noChangeArrowheads="1"/>
          </p:cNvSpPr>
          <p:nvPr/>
        </p:nvSpPr>
        <p:spPr bwMode="auto">
          <a:xfrm>
            <a:off x="7772400" y="10058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10</a:t>
            </a:r>
          </a:p>
        </p:txBody>
      </p:sp>
      <p:sp>
        <p:nvSpPr>
          <p:cNvPr id="68755" name="Oval 197"/>
          <p:cNvSpPr>
            <a:spLocks noChangeArrowheads="1"/>
          </p:cNvSpPr>
          <p:nvPr/>
        </p:nvSpPr>
        <p:spPr bwMode="auto">
          <a:xfrm>
            <a:off x="838200" y="2133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hlinkClick r:id="rId3" action="ppaction://hlinksldjump"/>
              </a:rPr>
              <a:t>2</a:t>
            </a:r>
            <a:endParaRPr lang="en-US"/>
          </a:p>
        </p:txBody>
      </p:sp>
      <p:sp>
        <p:nvSpPr>
          <p:cNvPr id="68756" name="Oval 198"/>
          <p:cNvSpPr>
            <a:spLocks noChangeArrowheads="1"/>
          </p:cNvSpPr>
          <p:nvPr/>
        </p:nvSpPr>
        <p:spPr bwMode="auto">
          <a:xfrm>
            <a:off x="7772400" y="6553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1</a:t>
            </a:r>
          </a:p>
        </p:txBody>
      </p:sp>
      <p:sp>
        <p:nvSpPr>
          <p:cNvPr id="68757" name="Oval 199"/>
          <p:cNvSpPr>
            <a:spLocks noChangeArrowheads="1"/>
          </p:cNvSpPr>
          <p:nvPr/>
        </p:nvSpPr>
        <p:spPr bwMode="auto">
          <a:xfrm>
            <a:off x="7772400" y="10058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10</a:t>
            </a:r>
          </a:p>
        </p:txBody>
      </p:sp>
      <p:sp>
        <p:nvSpPr>
          <p:cNvPr id="68758" name="Oval 200"/>
          <p:cNvSpPr>
            <a:spLocks noChangeArrowheads="1"/>
          </p:cNvSpPr>
          <p:nvPr/>
        </p:nvSpPr>
        <p:spPr bwMode="auto">
          <a:xfrm>
            <a:off x="7239000" y="6553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2</a:t>
            </a:r>
          </a:p>
        </p:txBody>
      </p:sp>
      <p:sp>
        <p:nvSpPr>
          <p:cNvPr id="68759" name="Oval 201"/>
          <p:cNvSpPr>
            <a:spLocks noChangeArrowheads="1"/>
          </p:cNvSpPr>
          <p:nvPr/>
        </p:nvSpPr>
        <p:spPr bwMode="auto">
          <a:xfrm>
            <a:off x="14173200" y="10972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1</a:t>
            </a:r>
          </a:p>
        </p:txBody>
      </p:sp>
      <p:sp>
        <p:nvSpPr>
          <p:cNvPr id="68760" name="Oval 202"/>
          <p:cNvSpPr>
            <a:spLocks noChangeArrowheads="1"/>
          </p:cNvSpPr>
          <p:nvPr/>
        </p:nvSpPr>
        <p:spPr bwMode="auto">
          <a:xfrm>
            <a:off x="14173200" y="144780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10</a:t>
            </a:r>
          </a:p>
        </p:txBody>
      </p:sp>
      <p:sp>
        <p:nvSpPr>
          <p:cNvPr id="68761" name="Oval 203"/>
          <p:cNvSpPr>
            <a:spLocks noChangeArrowheads="1"/>
          </p:cNvSpPr>
          <p:nvPr/>
        </p:nvSpPr>
        <p:spPr bwMode="auto">
          <a:xfrm>
            <a:off x="6705600" y="6553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3</a:t>
            </a:r>
          </a:p>
        </p:txBody>
      </p:sp>
      <p:sp>
        <p:nvSpPr>
          <p:cNvPr id="68762" name="Oval 204"/>
          <p:cNvSpPr>
            <a:spLocks noChangeArrowheads="1"/>
          </p:cNvSpPr>
          <p:nvPr/>
        </p:nvSpPr>
        <p:spPr bwMode="auto">
          <a:xfrm>
            <a:off x="6172200" y="6553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4</a:t>
            </a:r>
          </a:p>
        </p:txBody>
      </p:sp>
      <p:sp>
        <p:nvSpPr>
          <p:cNvPr id="68763" name="Oval 205"/>
          <p:cNvSpPr>
            <a:spLocks noChangeArrowheads="1"/>
          </p:cNvSpPr>
          <p:nvPr/>
        </p:nvSpPr>
        <p:spPr bwMode="auto">
          <a:xfrm>
            <a:off x="5638800" y="6553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5</a:t>
            </a:r>
          </a:p>
        </p:txBody>
      </p:sp>
      <p:sp>
        <p:nvSpPr>
          <p:cNvPr id="68764" name="Oval 206"/>
          <p:cNvSpPr>
            <a:spLocks noChangeArrowheads="1"/>
          </p:cNvSpPr>
          <p:nvPr/>
        </p:nvSpPr>
        <p:spPr bwMode="auto">
          <a:xfrm>
            <a:off x="838200" y="3657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hlinkClick r:id="rId19" action="ppaction://hlinksldjump"/>
              </a:rPr>
              <a:t>6</a:t>
            </a:r>
            <a:endParaRPr lang="en-US"/>
          </a:p>
        </p:txBody>
      </p:sp>
      <p:sp>
        <p:nvSpPr>
          <p:cNvPr id="68765" name="Oval 207"/>
          <p:cNvSpPr>
            <a:spLocks noChangeArrowheads="1"/>
          </p:cNvSpPr>
          <p:nvPr/>
        </p:nvSpPr>
        <p:spPr bwMode="auto">
          <a:xfrm>
            <a:off x="5029200" y="6553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6</a:t>
            </a:r>
          </a:p>
        </p:txBody>
      </p:sp>
      <p:sp>
        <p:nvSpPr>
          <p:cNvPr id="68766" name="Oval 209"/>
          <p:cNvSpPr>
            <a:spLocks noChangeArrowheads="1"/>
          </p:cNvSpPr>
          <p:nvPr/>
        </p:nvSpPr>
        <p:spPr bwMode="auto">
          <a:xfrm>
            <a:off x="4495800" y="6553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7</a:t>
            </a:r>
          </a:p>
        </p:txBody>
      </p:sp>
      <p:sp>
        <p:nvSpPr>
          <p:cNvPr id="68767" name="Oval 210"/>
          <p:cNvSpPr>
            <a:spLocks noChangeArrowheads="1"/>
          </p:cNvSpPr>
          <p:nvPr/>
        </p:nvSpPr>
        <p:spPr bwMode="auto">
          <a:xfrm>
            <a:off x="8686800" y="9067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6</a:t>
            </a:r>
          </a:p>
        </p:txBody>
      </p:sp>
      <p:sp>
        <p:nvSpPr>
          <p:cNvPr id="68768" name="Oval 211"/>
          <p:cNvSpPr>
            <a:spLocks noChangeArrowheads="1"/>
          </p:cNvSpPr>
          <p:nvPr/>
        </p:nvSpPr>
        <p:spPr bwMode="auto">
          <a:xfrm>
            <a:off x="3962400" y="6553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7</a:t>
            </a:r>
          </a:p>
        </p:txBody>
      </p:sp>
      <p:sp>
        <p:nvSpPr>
          <p:cNvPr id="68769" name="Oval 212"/>
          <p:cNvSpPr>
            <a:spLocks noChangeArrowheads="1"/>
          </p:cNvSpPr>
          <p:nvPr/>
        </p:nvSpPr>
        <p:spPr bwMode="auto">
          <a:xfrm>
            <a:off x="838200" y="4800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hlinkClick r:id="rId20" action="ppaction://hlinksldjump"/>
              </a:rPr>
              <a:t>9</a:t>
            </a:r>
            <a:endParaRPr lang="en-US"/>
          </a:p>
        </p:txBody>
      </p:sp>
      <p:sp>
        <p:nvSpPr>
          <p:cNvPr id="68770" name="Oval 213"/>
          <p:cNvSpPr>
            <a:spLocks noChangeArrowheads="1"/>
          </p:cNvSpPr>
          <p:nvPr/>
        </p:nvSpPr>
        <p:spPr bwMode="auto">
          <a:xfrm>
            <a:off x="3962400" y="6553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7</a:t>
            </a:r>
          </a:p>
        </p:txBody>
      </p:sp>
      <p:sp>
        <p:nvSpPr>
          <p:cNvPr id="68771" name="Oval 214"/>
          <p:cNvSpPr>
            <a:spLocks noChangeArrowheads="1"/>
          </p:cNvSpPr>
          <p:nvPr/>
        </p:nvSpPr>
        <p:spPr bwMode="auto">
          <a:xfrm>
            <a:off x="3429000" y="6553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9</a:t>
            </a:r>
          </a:p>
        </p:txBody>
      </p:sp>
      <p:sp>
        <p:nvSpPr>
          <p:cNvPr id="68772" name="Oval 215"/>
          <p:cNvSpPr>
            <a:spLocks noChangeArrowheads="1"/>
          </p:cNvSpPr>
          <p:nvPr/>
        </p:nvSpPr>
        <p:spPr bwMode="auto">
          <a:xfrm>
            <a:off x="6553200" y="8305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7</a:t>
            </a:r>
          </a:p>
        </p:txBody>
      </p:sp>
      <p:sp>
        <p:nvSpPr>
          <p:cNvPr id="68773" name="Oval 216"/>
          <p:cNvSpPr>
            <a:spLocks noChangeArrowheads="1"/>
          </p:cNvSpPr>
          <p:nvPr/>
        </p:nvSpPr>
        <p:spPr bwMode="auto">
          <a:xfrm>
            <a:off x="2819400" y="6553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10</a:t>
            </a:r>
          </a:p>
        </p:txBody>
      </p:sp>
      <p:sp>
        <p:nvSpPr>
          <p:cNvPr id="68774" name="Oval 217"/>
          <p:cNvSpPr>
            <a:spLocks noChangeArrowheads="1"/>
          </p:cNvSpPr>
          <p:nvPr/>
        </p:nvSpPr>
        <p:spPr bwMode="auto">
          <a:xfrm>
            <a:off x="5410200" y="7924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9</a:t>
            </a:r>
          </a:p>
        </p:txBody>
      </p:sp>
      <p:sp>
        <p:nvSpPr>
          <p:cNvPr id="68775" name="Oval 218"/>
          <p:cNvSpPr>
            <a:spLocks noChangeArrowheads="1"/>
          </p:cNvSpPr>
          <p:nvPr/>
        </p:nvSpPr>
        <p:spPr bwMode="auto">
          <a:xfrm>
            <a:off x="8534400" y="9677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7</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273"/>
                                        </p:tgtEl>
                                        <p:attrNameLst>
                                          <p:attrName>style.visibility</p:attrName>
                                        </p:attrNameLst>
                                      </p:cBhvr>
                                      <p:to>
                                        <p:strVal val="visible"/>
                                      </p:to>
                                    </p:set>
                                    <p:anim calcmode="lin" valueType="num">
                                      <p:cBhvr additive="base">
                                        <p:cTn id="7" dur="500" fill="hold"/>
                                        <p:tgtEl>
                                          <p:spTgt spid="50273"/>
                                        </p:tgtEl>
                                        <p:attrNameLst>
                                          <p:attrName>ppt_x</p:attrName>
                                        </p:attrNameLst>
                                      </p:cBhvr>
                                      <p:tavLst>
                                        <p:tav tm="0">
                                          <p:val>
                                            <p:strVal val="#ppt_x"/>
                                          </p:val>
                                        </p:tav>
                                        <p:tav tm="100000">
                                          <p:val>
                                            <p:strVal val="#ppt_x"/>
                                          </p:val>
                                        </p:tav>
                                      </p:tavLst>
                                    </p:anim>
                                    <p:anim calcmode="lin" valueType="num">
                                      <p:cBhvr additive="base">
                                        <p:cTn id="8" dur="500" fill="hold"/>
                                        <p:tgtEl>
                                          <p:spTgt spid="5027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274"/>
                                        </p:tgtEl>
                                        <p:attrNameLst>
                                          <p:attrName>style.visibility</p:attrName>
                                        </p:attrNameLst>
                                      </p:cBhvr>
                                      <p:to>
                                        <p:strVal val="visible"/>
                                      </p:to>
                                    </p:set>
                                    <p:anim calcmode="lin" valueType="num">
                                      <p:cBhvr additive="base">
                                        <p:cTn id="11" dur="500" fill="hold"/>
                                        <p:tgtEl>
                                          <p:spTgt spid="50274"/>
                                        </p:tgtEl>
                                        <p:attrNameLst>
                                          <p:attrName>ppt_x</p:attrName>
                                        </p:attrNameLst>
                                      </p:cBhvr>
                                      <p:tavLst>
                                        <p:tav tm="0">
                                          <p:val>
                                            <p:strVal val="#ppt_x"/>
                                          </p:val>
                                        </p:tav>
                                        <p:tav tm="100000">
                                          <p:val>
                                            <p:strVal val="#ppt_x"/>
                                          </p:val>
                                        </p:tav>
                                      </p:tavLst>
                                    </p:anim>
                                    <p:anim calcmode="lin" valueType="num">
                                      <p:cBhvr additive="base">
                                        <p:cTn id="12" dur="500" fill="hold"/>
                                        <p:tgtEl>
                                          <p:spTgt spid="502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275"/>
                                        </p:tgtEl>
                                        <p:attrNameLst>
                                          <p:attrName>style.visibility</p:attrName>
                                        </p:attrNameLst>
                                      </p:cBhvr>
                                      <p:to>
                                        <p:strVal val="visible"/>
                                      </p:to>
                                    </p:set>
                                    <p:anim calcmode="lin" valueType="num">
                                      <p:cBhvr additive="base">
                                        <p:cTn id="15" dur="500" fill="hold"/>
                                        <p:tgtEl>
                                          <p:spTgt spid="50275"/>
                                        </p:tgtEl>
                                        <p:attrNameLst>
                                          <p:attrName>ppt_x</p:attrName>
                                        </p:attrNameLst>
                                      </p:cBhvr>
                                      <p:tavLst>
                                        <p:tav tm="0">
                                          <p:val>
                                            <p:strVal val="#ppt_x"/>
                                          </p:val>
                                        </p:tav>
                                        <p:tav tm="100000">
                                          <p:val>
                                            <p:strVal val="#ppt_x"/>
                                          </p:val>
                                        </p:tav>
                                      </p:tavLst>
                                    </p:anim>
                                    <p:anim calcmode="lin" valueType="num">
                                      <p:cBhvr additive="base">
                                        <p:cTn id="16" dur="500" fill="hold"/>
                                        <p:tgtEl>
                                          <p:spTgt spid="5027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272"/>
                                        </p:tgtEl>
                                        <p:attrNameLst>
                                          <p:attrName>style.visibility</p:attrName>
                                        </p:attrNameLst>
                                      </p:cBhvr>
                                      <p:to>
                                        <p:strVal val="visible"/>
                                      </p:to>
                                    </p:set>
                                    <p:anim calcmode="lin" valueType="num">
                                      <p:cBhvr additive="base">
                                        <p:cTn id="19" dur="500" fill="hold"/>
                                        <p:tgtEl>
                                          <p:spTgt spid="50272"/>
                                        </p:tgtEl>
                                        <p:attrNameLst>
                                          <p:attrName>ppt_x</p:attrName>
                                        </p:attrNameLst>
                                      </p:cBhvr>
                                      <p:tavLst>
                                        <p:tav tm="0">
                                          <p:val>
                                            <p:strVal val="#ppt_x"/>
                                          </p:val>
                                        </p:tav>
                                        <p:tav tm="100000">
                                          <p:val>
                                            <p:strVal val="#ppt_x"/>
                                          </p:val>
                                        </p:tav>
                                      </p:tavLst>
                                    </p:anim>
                                    <p:anim calcmode="lin" valueType="num">
                                      <p:cBhvr additive="base">
                                        <p:cTn id="20" dur="500" fill="hold"/>
                                        <p:tgtEl>
                                          <p:spTgt spid="5027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0277"/>
                                        </p:tgtEl>
                                        <p:attrNameLst>
                                          <p:attrName>style.visibility</p:attrName>
                                        </p:attrNameLst>
                                      </p:cBhvr>
                                      <p:to>
                                        <p:strVal val="visible"/>
                                      </p:to>
                                    </p:set>
                                    <p:anim calcmode="lin" valueType="num">
                                      <p:cBhvr additive="base">
                                        <p:cTn id="23" dur="500" fill="hold"/>
                                        <p:tgtEl>
                                          <p:spTgt spid="50277"/>
                                        </p:tgtEl>
                                        <p:attrNameLst>
                                          <p:attrName>ppt_x</p:attrName>
                                        </p:attrNameLst>
                                      </p:cBhvr>
                                      <p:tavLst>
                                        <p:tav tm="0">
                                          <p:val>
                                            <p:strVal val="#ppt_x"/>
                                          </p:val>
                                        </p:tav>
                                        <p:tav tm="100000">
                                          <p:val>
                                            <p:strVal val="#ppt_x"/>
                                          </p:val>
                                        </p:tav>
                                      </p:tavLst>
                                    </p:anim>
                                    <p:anim calcmode="lin" valueType="num">
                                      <p:cBhvr additive="base">
                                        <p:cTn id="24" dur="500" fill="hold"/>
                                        <p:tgtEl>
                                          <p:spTgt spid="5027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0276"/>
                                        </p:tgtEl>
                                        <p:attrNameLst>
                                          <p:attrName>style.visibility</p:attrName>
                                        </p:attrNameLst>
                                      </p:cBhvr>
                                      <p:to>
                                        <p:strVal val="visible"/>
                                      </p:to>
                                    </p:set>
                                    <p:anim calcmode="lin" valueType="num">
                                      <p:cBhvr additive="base">
                                        <p:cTn id="27" dur="500" fill="hold"/>
                                        <p:tgtEl>
                                          <p:spTgt spid="50276"/>
                                        </p:tgtEl>
                                        <p:attrNameLst>
                                          <p:attrName>ppt_x</p:attrName>
                                        </p:attrNameLst>
                                      </p:cBhvr>
                                      <p:tavLst>
                                        <p:tav tm="0">
                                          <p:val>
                                            <p:strVal val="#ppt_x"/>
                                          </p:val>
                                        </p:tav>
                                        <p:tav tm="100000">
                                          <p:val>
                                            <p:strVal val="#ppt_x"/>
                                          </p:val>
                                        </p:tav>
                                      </p:tavLst>
                                    </p:anim>
                                    <p:anim calcmode="lin" valueType="num">
                                      <p:cBhvr additive="base">
                                        <p:cTn id="28" dur="500" fill="hold"/>
                                        <p:tgtEl>
                                          <p:spTgt spid="50276"/>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0278"/>
                                        </p:tgtEl>
                                        <p:attrNameLst>
                                          <p:attrName>style.visibility</p:attrName>
                                        </p:attrNameLst>
                                      </p:cBhvr>
                                      <p:to>
                                        <p:strVal val="visible"/>
                                      </p:to>
                                    </p:set>
                                    <p:animEffect transition="in" filter="box(in)">
                                      <p:cBhvr>
                                        <p:cTn id="33" dur="500"/>
                                        <p:tgtEl>
                                          <p:spTgt spid="50278"/>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50279"/>
                                        </p:tgtEl>
                                        <p:attrNameLst>
                                          <p:attrName>style.visibility</p:attrName>
                                        </p:attrNameLst>
                                      </p:cBhvr>
                                      <p:to>
                                        <p:strVal val="visible"/>
                                      </p:to>
                                    </p:set>
                                    <p:animEffect transition="in" filter="box(in)">
                                      <p:cBhvr>
                                        <p:cTn id="36" dur="500"/>
                                        <p:tgtEl>
                                          <p:spTgt spid="50279"/>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50280"/>
                                        </p:tgtEl>
                                        <p:attrNameLst>
                                          <p:attrName>style.visibility</p:attrName>
                                        </p:attrNameLst>
                                      </p:cBhvr>
                                      <p:to>
                                        <p:strVal val="visible"/>
                                      </p:to>
                                    </p:set>
                                    <p:animEffect transition="in" filter="box(in)">
                                      <p:cBhvr>
                                        <p:cTn id="39" dur="500"/>
                                        <p:tgtEl>
                                          <p:spTgt spid="50280"/>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50281"/>
                                        </p:tgtEl>
                                        <p:attrNameLst>
                                          <p:attrName>style.visibility</p:attrName>
                                        </p:attrNameLst>
                                      </p:cBhvr>
                                      <p:to>
                                        <p:strVal val="visible"/>
                                      </p:to>
                                    </p:set>
                                    <p:animEffect transition="in" filter="box(in)">
                                      <p:cBhvr>
                                        <p:cTn id="42" dur="500"/>
                                        <p:tgtEl>
                                          <p:spTgt spid="50281"/>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50282"/>
                                        </p:tgtEl>
                                        <p:attrNameLst>
                                          <p:attrName>style.visibility</p:attrName>
                                        </p:attrNameLst>
                                      </p:cBhvr>
                                      <p:to>
                                        <p:strVal val="visible"/>
                                      </p:to>
                                    </p:set>
                                    <p:animEffect transition="in" filter="box(in)">
                                      <p:cBhvr>
                                        <p:cTn id="45" dur="500"/>
                                        <p:tgtEl>
                                          <p:spTgt spid="50282"/>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50283"/>
                                        </p:tgtEl>
                                        <p:attrNameLst>
                                          <p:attrName>style.visibility</p:attrName>
                                        </p:attrNameLst>
                                      </p:cBhvr>
                                      <p:to>
                                        <p:strVal val="visible"/>
                                      </p:to>
                                    </p:set>
                                    <p:animEffect transition="in" filter="box(in)">
                                      <p:cBhvr>
                                        <p:cTn id="48" dur="500"/>
                                        <p:tgtEl>
                                          <p:spTgt spid="5028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50286"/>
                                        </p:tgtEl>
                                        <p:attrNameLst>
                                          <p:attrName>style.visibility</p:attrName>
                                        </p:attrNameLst>
                                      </p:cBhvr>
                                      <p:to>
                                        <p:strVal val="visible"/>
                                      </p:to>
                                    </p:set>
                                    <p:anim calcmode="lin" valueType="num">
                                      <p:cBhvr>
                                        <p:cTn id="53" dur="1000" fill="hold"/>
                                        <p:tgtEl>
                                          <p:spTgt spid="50286"/>
                                        </p:tgtEl>
                                        <p:attrNameLst>
                                          <p:attrName>ppt_w</p:attrName>
                                        </p:attrNameLst>
                                      </p:cBhvr>
                                      <p:tavLst>
                                        <p:tav tm="0">
                                          <p:val>
                                            <p:strVal val="#ppt_w*0.70"/>
                                          </p:val>
                                        </p:tav>
                                        <p:tav tm="100000">
                                          <p:val>
                                            <p:strVal val="#ppt_w"/>
                                          </p:val>
                                        </p:tav>
                                      </p:tavLst>
                                    </p:anim>
                                    <p:anim calcmode="lin" valueType="num">
                                      <p:cBhvr>
                                        <p:cTn id="54" dur="1000" fill="hold"/>
                                        <p:tgtEl>
                                          <p:spTgt spid="50286"/>
                                        </p:tgtEl>
                                        <p:attrNameLst>
                                          <p:attrName>ppt_h</p:attrName>
                                        </p:attrNameLst>
                                      </p:cBhvr>
                                      <p:tavLst>
                                        <p:tav tm="0">
                                          <p:val>
                                            <p:strVal val="#ppt_h"/>
                                          </p:val>
                                        </p:tav>
                                        <p:tav tm="100000">
                                          <p:val>
                                            <p:strVal val="#ppt_h"/>
                                          </p:val>
                                        </p:tav>
                                      </p:tavLst>
                                    </p:anim>
                                    <p:animEffect transition="in" filter="fade">
                                      <p:cBhvr>
                                        <p:cTn id="55" dur="1000"/>
                                        <p:tgtEl>
                                          <p:spTgt spid="50286"/>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50287"/>
                                        </p:tgtEl>
                                        <p:attrNameLst>
                                          <p:attrName>style.visibility</p:attrName>
                                        </p:attrNameLst>
                                      </p:cBhvr>
                                      <p:to>
                                        <p:strVal val="visible"/>
                                      </p:to>
                                    </p:set>
                                    <p:anim calcmode="lin" valueType="num">
                                      <p:cBhvr>
                                        <p:cTn id="58" dur="1000" fill="hold"/>
                                        <p:tgtEl>
                                          <p:spTgt spid="50287"/>
                                        </p:tgtEl>
                                        <p:attrNameLst>
                                          <p:attrName>ppt_w</p:attrName>
                                        </p:attrNameLst>
                                      </p:cBhvr>
                                      <p:tavLst>
                                        <p:tav tm="0">
                                          <p:val>
                                            <p:strVal val="#ppt_w*0.70"/>
                                          </p:val>
                                        </p:tav>
                                        <p:tav tm="100000">
                                          <p:val>
                                            <p:strVal val="#ppt_w"/>
                                          </p:val>
                                        </p:tav>
                                      </p:tavLst>
                                    </p:anim>
                                    <p:anim calcmode="lin" valueType="num">
                                      <p:cBhvr>
                                        <p:cTn id="59" dur="1000" fill="hold"/>
                                        <p:tgtEl>
                                          <p:spTgt spid="50287"/>
                                        </p:tgtEl>
                                        <p:attrNameLst>
                                          <p:attrName>ppt_h</p:attrName>
                                        </p:attrNameLst>
                                      </p:cBhvr>
                                      <p:tavLst>
                                        <p:tav tm="0">
                                          <p:val>
                                            <p:strVal val="#ppt_h"/>
                                          </p:val>
                                        </p:tav>
                                        <p:tav tm="100000">
                                          <p:val>
                                            <p:strVal val="#ppt_h"/>
                                          </p:val>
                                        </p:tav>
                                      </p:tavLst>
                                    </p:anim>
                                    <p:animEffect transition="in" filter="fade">
                                      <p:cBhvr>
                                        <p:cTn id="60" dur="1000"/>
                                        <p:tgtEl>
                                          <p:spTgt spid="50287"/>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50284"/>
                                        </p:tgtEl>
                                        <p:attrNameLst>
                                          <p:attrName>style.visibility</p:attrName>
                                        </p:attrNameLst>
                                      </p:cBhvr>
                                      <p:to>
                                        <p:strVal val="visible"/>
                                      </p:to>
                                    </p:set>
                                    <p:anim calcmode="lin" valueType="num">
                                      <p:cBhvr>
                                        <p:cTn id="63" dur="1000" fill="hold"/>
                                        <p:tgtEl>
                                          <p:spTgt spid="50284"/>
                                        </p:tgtEl>
                                        <p:attrNameLst>
                                          <p:attrName>ppt_w</p:attrName>
                                        </p:attrNameLst>
                                      </p:cBhvr>
                                      <p:tavLst>
                                        <p:tav tm="0">
                                          <p:val>
                                            <p:strVal val="#ppt_w*0.70"/>
                                          </p:val>
                                        </p:tav>
                                        <p:tav tm="100000">
                                          <p:val>
                                            <p:strVal val="#ppt_w"/>
                                          </p:val>
                                        </p:tav>
                                      </p:tavLst>
                                    </p:anim>
                                    <p:anim calcmode="lin" valueType="num">
                                      <p:cBhvr>
                                        <p:cTn id="64" dur="1000" fill="hold"/>
                                        <p:tgtEl>
                                          <p:spTgt spid="50284"/>
                                        </p:tgtEl>
                                        <p:attrNameLst>
                                          <p:attrName>ppt_h</p:attrName>
                                        </p:attrNameLst>
                                      </p:cBhvr>
                                      <p:tavLst>
                                        <p:tav tm="0">
                                          <p:val>
                                            <p:strVal val="#ppt_h"/>
                                          </p:val>
                                        </p:tav>
                                        <p:tav tm="100000">
                                          <p:val>
                                            <p:strVal val="#ppt_h"/>
                                          </p:val>
                                        </p:tav>
                                      </p:tavLst>
                                    </p:anim>
                                    <p:animEffect transition="in" filter="fade">
                                      <p:cBhvr>
                                        <p:cTn id="65" dur="1000"/>
                                        <p:tgtEl>
                                          <p:spTgt spid="50284"/>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50285"/>
                                        </p:tgtEl>
                                        <p:attrNameLst>
                                          <p:attrName>style.visibility</p:attrName>
                                        </p:attrNameLst>
                                      </p:cBhvr>
                                      <p:to>
                                        <p:strVal val="visible"/>
                                      </p:to>
                                    </p:set>
                                    <p:anim calcmode="lin" valueType="num">
                                      <p:cBhvr>
                                        <p:cTn id="68" dur="1000" fill="hold"/>
                                        <p:tgtEl>
                                          <p:spTgt spid="50285"/>
                                        </p:tgtEl>
                                        <p:attrNameLst>
                                          <p:attrName>ppt_w</p:attrName>
                                        </p:attrNameLst>
                                      </p:cBhvr>
                                      <p:tavLst>
                                        <p:tav tm="0">
                                          <p:val>
                                            <p:strVal val="#ppt_w*0.70"/>
                                          </p:val>
                                        </p:tav>
                                        <p:tav tm="100000">
                                          <p:val>
                                            <p:strVal val="#ppt_w"/>
                                          </p:val>
                                        </p:tav>
                                      </p:tavLst>
                                    </p:anim>
                                    <p:anim calcmode="lin" valueType="num">
                                      <p:cBhvr>
                                        <p:cTn id="69" dur="1000" fill="hold"/>
                                        <p:tgtEl>
                                          <p:spTgt spid="50285"/>
                                        </p:tgtEl>
                                        <p:attrNameLst>
                                          <p:attrName>ppt_h</p:attrName>
                                        </p:attrNameLst>
                                      </p:cBhvr>
                                      <p:tavLst>
                                        <p:tav tm="0">
                                          <p:val>
                                            <p:strVal val="#ppt_h"/>
                                          </p:val>
                                        </p:tav>
                                        <p:tav tm="100000">
                                          <p:val>
                                            <p:strVal val="#ppt_h"/>
                                          </p:val>
                                        </p:tav>
                                      </p:tavLst>
                                    </p:anim>
                                    <p:animEffect transition="in" filter="fade">
                                      <p:cBhvr>
                                        <p:cTn id="70" dur="1000"/>
                                        <p:tgtEl>
                                          <p:spTgt spid="5028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3" presetClass="entr" presetSubtype="16" fill="hold" grpId="0" nodeType="clickEffect">
                                  <p:stCondLst>
                                    <p:cond delay="0"/>
                                  </p:stCondLst>
                                  <p:childTnLst>
                                    <p:set>
                                      <p:cBhvr>
                                        <p:cTn id="74" dur="1" fill="hold">
                                          <p:stCondLst>
                                            <p:cond delay="0"/>
                                          </p:stCondLst>
                                        </p:cTn>
                                        <p:tgtEl>
                                          <p:spTgt spid="50355"/>
                                        </p:tgtEl>
                                        <p:attrNameLst>
                                          <p:attrName>style.visibility</p:attrName>
                                        </p:attrNameLst>
                                      </p:cBhvr>
                                      <p:to>
                                        <p:strVal val="visible"/>
                                      </p:to>
                                    </p:set>
                                    <p:animEffect transition="in" filter="plus(in)">
                                      <p:cBhvr>
                                        <p:cTn id="75" dur="2000"/>
                                        <p:tgtEl>
                                          <p:spTgt spid="50355"/>
                                        </p:tgtEl>
                                      </p:cBhvr>
                                    </p:animEffect>
                                  </p:childTnLst>
                                </p:cTn>
                              </p:par>
                              <p:par>
                                <p:cTn id="76" presetID="13" presetClass="entr" presetSubtype="16" fill="hold" grpId="0" nodeType="withEffect">
                                  <p:stCondLst>
                                    <p:cond delay="0"/>
                                  </p:stCondLst>
                                  <p:childTnLst>
                                    <p:set>
                                      <p:cBhvr>
                                        <p:cTn id="77" dur="1" fill="hold">
                                          <p:stCondLst>
                                            <p:cond delay="0"/>
                                          </p:stCondLst>
                                        </p:cTn>
                                        <p:tgtEl>
                                          <p:spTgt spid="50356"/>
                                        </p:tgtEl>
                                        <p:attrNameLst>
                                          <p:attrName>style.visibility</p:attrName>
                                        </p:attrNameLst>
                                      </p:cBhvr>
                                      <p:to>
                                        <p:strVal val="visible"/>
                                      </p:to>
                                    </p:set>
                                    <p:animEffect transition="in" filter="plus(in)">
                                      <p:cBhvr>
                                        <p:cTn id="78" dur="2000"/>
                                        <p:tgtEl>
                                          <p:spTgt spid="50356"/>
                                        </p:tgtEl>
                                      </p:cBhvr>
                                    </p:animEffect>
                                  </p:childTnLst>
                                </p:cTn>
                              </p:par>
                              <p:par>
                                <p:cTn id="79" presetID="13" presetClass="entr" presetSubtype="16" fill="hold" grpId="0" nodeType="withEffect">
                                  <p:stCondLst>
                                    <p:cond delay="0"/>
                                  </p:stCondLst>
                                  <p:childTnLst>
                                    <p:set>
                                      <p:cBhvr>
                                        <p:cTn id="80" dur="1" fill="hold">
                                          <p:stCondLst>
                                            <p:cond delay="0"/>
                                          </p:stCondLst>
                                        </p:cTn>
                                        <p:tgtEl>
                                          <p:spTgt spid="50358"/>
                                        </p:tgtEl>
                                        <p:attrNameLst>
                                          <p:attrName>style.visibility</p:attrName>
                                        </p:attrNameLst>
                                      </p:cBhvr>
                                      <p:to>
                                        <p:strVal val="visible"/>
                                      </p:to>
                                    </p:set>
                                    <p:animEffect transition="in" filter="plus(in)">
                                      <p:cBhvr>
                                        <p:cTn id="81" dur="2000"/>
                                        <p:tgtEl>
                                          <p:spTgt spid="5035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5" presetClass="entr" presetSubtype="0" fill="hold" grpId="0" nodeType="clickEffect">
                                  <p:stCondLst>
                                    <p:cond delay="0"/>
                                  </p:stCondLst>
                                  <p:childTnLst>
                                    <p:set>
                                      <p:cBhvr>
                                        <p:cTn id="85" dur="1" fill="hold">
                                          <p:stCondLst>
                                            <p:cond delay="0"/>
                                          </p:stCondLst>
                                        </p:cTn>
                                        <p:tgtEl>
                                          <p:spTgt spid="50306"/>
                                        </p:tgtEl>
                                        <p:attrNameLst>
                                          <p:attrName>style.visibility</p:attrName>
                                        </p:attrNameLst>
                                      </p:cBhvr>
                                      <p:to>
                                        <p:strVal val="visible"/>
                                      </p:to>
                                    </p:set>
                                    <p:anim calcmode="lin" valueType="num">
                                      <p:cBhvr>
                                        <p:cTn id="86" dur="1000" fill="hold"/>
                                        <p:tgtEl>
                                          <p:spTgt spid="50306"/>
                                        </p:tgtEl>
                                        <p:attrNameLst>
                                          <p:attrName>ppt_w</p:attrName>
                                        </p:attrNameLst>
                                      </p:cBhvr>
                                      <p:tavLst>
                                        <p:tav tm="0">
                                          <p:val>
                                            <p:strVal val="#ppt_w*0.70"/>
                                          </p:val>
                                        </p:tav>
                                        <p:tav tm="100000">
                                          <p:val>
                                            <p:strVal val="#ppt_w"/>
                                          </p:val>
                                        </p:tav>
                                      </p:tavLst>
                                    </p:anim>
                                    <p:anim calcmode="lin" valueType="num">
                                      <p:cBhvr>
                                        <p:cTn id="87" dur="1000" fill="hold"/>
                                        <p:tgtEl>
                                          <p:spTgt spid="50306"/>
                                        </p:tgtEl>
                                        <p:attrNameLst>
                                          <p:attrName>ppt_h</p:attrName>
                                        </p:attrNameLst>
                                      </p:cBhvr>
                                      <p:tavLst>
                                        <p:tav tm="0">
                                          <p:val>
                                            <p:strVal val="#ppt_h"/>
                                          </p:val>
                                        </p:tav>
                                        <p:tav tm="100000">
                                          <p:val>
                                            <p:strVal val="#ppt_h"/>
                                          </p:val>
                                        </p:tav>
                                      </p:tavLst>
                                    </p:anim>
                                    <p:animEffect transition="in" filter="fade">
                                      <p:cBhvr>
                                        <p:cTn id="88" dur="1000"/>
                                        <p:tgtEl>
                                          <p:spTgt spid="50306"/>
                                        </p:tgtEl>
                                      </p:cBhvr>
                                    </p:animEffect>
                                  </p:childTnLst>
                                </p:cTn>
                              </p:par>
                              <p:par>
                                <p:cTn id="89" presetID="55" presetClass="entr" presetSubtype="0" fill="hold" nodeType="withEffect">
                                  <p:stCondLst>
                                    <p:cond delay="0"/>
                                  </p:stCondLst>
                                  <p:childTnLst>
                                    <p:set>
                                      <p:cBhvr>
                                        <p:cTn id="90" dur="1" fill="hold">
                                          <p:stCondLst>
                                            <p:cond delay="0"/>
                                          </p:stCondLst>
                                        </p:cTn>
                                        <p:tgtEl>
                                          <p:spTgt spid="50342"/>
                                        </p:tgtEl>
                                        <p:attrNameLst>
                                          <p:attrName>style.visibility</p:attrName>
                                        </p:attrNameLst>
                                      </p:cBhvr>
                                      <p:to>
                                        <p:strVal val="visible"/>
                                      </p:to>
                                    </p:set>
                                    <p:anim calcmode="lin" valueType="num">
                                      <p:cBhvr>
                                        <p:cTn id="91" dur="1000" fill="hold"/>
                                        <p:tgtEl>
                                          <p:spTgt spid="50342"/>
                                        </p:tgtEl>
                                        <p:attrNameLst>
                                          <p:attrName>ppt_w</p:attrName>
                                        </p:attrNameLst>
                                      </p:cBhvr>
                                      <p:tavLst>
                                        <p:tav tm="0">
                                          <p:val>
                                            <p:strVal val="#ppt_w*0.70"/>
                                          </p:val>
                                        </p:tav>
                                        <p:tav tm="100000">
                                          <p:val>
                                            <p:strVal val="#ppt_w"/>
                                          </p:val>
                                        </p:tav>
                                      </p:tavLst>
                                    </p:anim>
                                    <p:anim calcmode="lin" valueType="num">
                                      <p:cBhvr>
                                        <p:cTn id="92" dur="1000" fill="hold"/>
                                        <p:tgtEl>
                                          <p:spTgt spid="50342"/>
                                        </p:tgtEl>
                                        <p:attrNameLst>
                                          <p:attrName>ppt_h</p:attrName>
                                        </p:attrNameLst>
                                      </p:cBhvr>
                                      <p:tavLst>
                                        <p:tav tm="0">
                                          <p:val>
                                            <p:strVal val="#ppt_h"/>
                                          </p:val>
                                        </p:tav>
                                        <p:tav tm="100000">
                                          <p:val>
                                            <p:strVal val="#ppt_h"/>
                                          </p:val>
                                        </p:tav>
                                      </p:tavLst>
                                    </p:anim>
                                    <p:animEffect transition="in" filter="fade">
                                      <p:cBhvr>
                                        <p:cTn id="93" dur="1000"/>
                                        <p:tgtEl>
                                          <p:spTgt spid="50342"/>
                                        </p:tgtEl>
                                      </p:cBhvr>
                                    </p:animEffect>
                                  </p:childTnLst>
                                </p:cTn>
                              </p:par>
                              <p:par>
                                <p:cTn id="94" presetID="55" presetClass="entr" presetSubtype="0" fill="hold" grpId="0" nodeType="withEffect">
                                  <p:stCondLst>
                                    <p:cond delay="0"/>
                                  </p:stCondLst>
                                  <p:childTnLst>
                                    <p:set>
                                      <p:cBhvr>
                                        <p:cTn id="95" dur="1" fill="hold">
                                          <p:stCondLst>
                                            <p:cond delay="0"/>
                                          </p:stCondLst>
                                        </p:cTn>
                                        <p:tgtEl>
                                          <p:spTgt spid="50341"/>
                                        </p:tgtEl>
                                        <p:attrNameLst>
                                          <p:attrName>style.visibility</p:attrName>
                                        </p:attrNameLst>
                                      </p:cBhvr>
                                      <p:to>
                                        <p:strVal val="visible"/>
                                      </p:to>
                                    </p:set>
                                    <p:anim calcmode="lin" valueType="num">
                                      <p:cBhvr>
                                        <p:cTn id="96" dur="1000" fill="hold"/>
                                        <p:tgtEl>
                                          <p:spTgt spid="50341"/>
                                        </p:tgtEl>
                                        <p:attrNameLst>
                                          <p:attrName>ppt_w</p:attrName>
                                        </p:attrNameLst>
                                      </p:cBhvr>
                                      <p:tavLst>
                                        <p:tav tm="0">
                                          <p:val>
                                            <p:strVal val="#ppt_w*0.70"/>
                                          </p:val>
                                        </p:tav>
                                        <p:tav tm="100000">
                                          <p:val>
                                            <p:strVal val="#ppt_w"/>
                                          </p:val>
                                        </p:tav>
                                      </p:tavLst>
                                    </p:anim>
                                    <p:anim calcmode="lin" valueType="num">
                                      <p:cBhvr>
                                        <p:cTn id="97" dur="1000" fill="hold"/>
                                        <p:tgtEl>
                                          <p:spTgt spid="50341"/>
                                        </p:tgtEl>
                                        <p:attrNameLst>
                                          <p:attrName>ppt_h</p:attrName>
                                        </p:attrNameLst>
                                      </p:cBhvr>
                                      <p:tavLst>
                                        <p:tav tm="0">
                                          <p:val>
                                            <p:strVal val="#ppt_h"/>
                                          </p:val>
                                        </p:tav>
                                        <p:tav tm="100000">
                                          <p:val>
                                            <p:strVal val="#ppt_h"/>
                                          </p:val>
                                        </p:tav>
                                      </p:tavLst>
                                    </p:anim>
                                    <p:animEffect transition="in" filter="fade">
                                      <p:cBhvr>
                                        <p:cTn id="98" dur="1000"/>
                                        <p:tgtEl>
                                          <p:spTgt spid="50341"/>
                                        </p:tgtEl>
                                      </p:cBhvr>
                                    </p:animEffect>
                                  </p:childTnLst>
                                </p:cTn>
                              </p:par>
                              <p:par>
                                <p:cTn id="99" presetID="55" presetClass="entr" presetSubtype="0" fill="hold" grpId="0" nodeType="withEffect">
                                  <p:stCondLst>
                                    <p:cond delay="0"/>
                                  </p:stCondLst>
                                  <p:childTnLst>
                                    <p:set>
                                      <p:cBhvr>
                                        <p:cTn id="100" dur="1" fill="hold">
                                          <p:stCondLst>
                                            <p:cond delay="0"/>
                                          </p:stCondLst>
                                        </p:cTn>
                                        <p:tgtEl>
                                          <p:spTgt spid="50340"/>
                                        </p:tgtEl>
                                        <p:attrNameLst>
                                          <p:attrName>style.visibility</p:attrName>
                                        </p:attrNameLst>
                                      </p:cBhvr>
                                      <p:to>
                                        <p:strVal val="visible"/>
                                      </p:to>
                                    </p:set>
                                    <p:anim calcmode="lin" valueType="num">
                                      <p:cBhvr>
                                        <p:cTn id="101" dur="1000" fill="hold"/>
                                        <p:tgtEl>
                                          <p:spTgt spid="50340"/>
                                        </p:tgtEl>
                                        <p:attrNameLst>
                                          <p:attrName>ppt_w</p:attrName>
                                        </p:attrNameLst>
                                      </p:cBhvr>
                                      <p:tavLst>
                                        <p:tav tm="0">
                                          <p:val>
                                            <p:strVal val="#ppt_w*0.70"/>
                                          </p:val>
                                        </p:tav>
                                        <p:tav tm="100000">
                                          <p:val>
                                            <p:strVal val="#ppt_w"/>
                                          </p:val>
                                        </p:tav>
                                      </p:tavLst>
                                    </p:anim>
                                    <p:anim calcmode="lin" valueType="num">
                                      <p:cBhvr>
                                        <p:cTn id="102" dur="1000" fill="hold"/>
                                        <p:tgtEl>
                                          <p:spTgt spid="50340"/>
                                        </p:tgtEl>
                                        <p:attrNameLst>
                                          <p:attrName>ppt_h</p:attrName>
                                        </p:attrNameLst>
                                      </p:cBhvr>
                                      <p:tavLst>
                                        <p:tav tm="0">
                                          <p:val>
                                            <p:strVal val="#ppt_h"/>
                                          </p:val>
                                        </p:tav>
                                        <p:tav tm="100000">
                                          <p:val>
                                            <p:strVal val="#ppt_h"/>
                                          </p:val>
                                        </p:tav>
                                      </p:tavLst>
                                    </p:anim>
                                    <p:animEffect transition="in" filter="fade">
                                      <p:cBhvr>
                                        <p:cTn id="103" dur="1000"/>
                                        <p:tgtEl>
                                          <p:spTgt spid="50340"/>
                                        </p:tgtEl>
                                      </p:cBhvr>
                                    </p:animEffect>
                                  </p:childTnLst>
                                </p:cTn>
                              </p:par>
                              <p:par>
                                <p:cTn id="104" presetID="55" presetClass="entr" presetSubtype="0" fill="hold" grpId="0" nodeType="withEffect">
                                  <p:stCondLst>
                                    <p:cond delay="0"/>
                                  </p:stCondLst>
                                  <p:childTnLst>
                                    <p:set>
                                      <p:cBhvr>
                                        <p:cTn id="105" dur="1" fill="hold">
                                          <p:stCondLst>
                                            <p:cond delay="0"/>
                                          </p:stCondLst>
                                        </p:cTn>
                                        <p:tgtEl>
                                          <p:spTgt spid="50339"/>
                                        </p:tgtEl>
                                        <p:attrNameLst>
                                          <p:attrName>style.visibility</p:attrName>
                                        </p:attrNameLst>
                                      </p:cBhvr>
                                      <p:to>
                                        <p:strVal val="visible"/>
                                      </p:to>
                                    </p:set>
                                    <p:anim calcmode="lin" valueType="num">
                                      <p:cBhvr>
                                        <p:cTn id="106" dur="1000" fill="hold"/>
                                        <p:tgtEl>
                                          <p:spTgt spid="50339"/>
                                        </p:tgtEl>
                                        <p:attrNameLst>
                                          <p:attrName>ppt_w</p:attrName>
                                        </p:attrNameLst>
                                      </p:cBhvr>
                                      <p:tavLst>
                                        <p:tav tm="0">
                                          <p:val>
                                            <p:strVal val="#ppt_w*0.70"/>
                                          </p:val>
                                        </p:tav>
                                        <p:tav tm="100000">
                                          <p:val>
                                            <p:strVal val="#ppt_w"/>
                                          </p:val>
                                        </p:tav>
                                      </p:tavLst>
                                    </p:anim>
                                    <p:anim calcmode="lin" valueType="num">
                                      <p:cBhvr>
                                        <p:cTn id="107" dur="1000" fill="hold"/>
                                        <p:tgtEl>
                                          <p:spTgt spid="50339"/>
                                        </p:tgtEl>
                                        <p:attrNameLst>
                                          <p:attrName>ppt_h</p:attrName>
                                        </p:attrNameLst>
                                      </p:cBhvr>
                                      <p:tavLst>
                                        <p:tav tm="0">
                                          <p:val>
                                            <p:strVal val="#ppt_h"/>
                                          </p:val>
                                        </p:tav>
                                        <p:tav tm="100000">
                                          <p:val>
                                            <p:strVal val="#ppt_h"/>
                                          </p:val>
                                        </p:tav>
                                      </p:tavLst>
                                    </p:anim>
                                    <p:animEffect transition="in" filter="fade">
                                      <p:cBhvr>
                                        <p:cTn id="108" dur="1000"/>
                                        <p:tgtEl>
                                          <p:spTgt spid="50339"/>
                                        </p:tgtEl>
                                      </p:cBhvr>
                                    </p:animEffect>
                                  </p:childTnLst>
                                </p:cTn>
                              </p:par>
                              <p:par>
                                <p:cTn id="109" presetID="55" presetClass="entr" presetSubtype="0" fill="hold" nodeType="withEffect">
                                  <p:stCondLst>
                                    <p:cond delay="0"/>
                                  </p:stCondLst>
                                  <p:childTnLst>
                                    <p:set>
                                      <p:cBhvr>
                                        <p:cTn id="110" dur="1" fill="hold">
                                          <p:stCondLst>
                                            <p:cond delay="0"/>
                                          </p:stCondLst>
                                        </p:cTn>
                                        <p:tgtEl>
                                          <p:spTgt spid="50305"/>
                                        </p:tgtEl>
                                        <p:attrNameLst>
                                          <p:attrName>style.visibility</p:attrName>
                                        </p:attrNameLst>
                                      </p:cBhvr>
                                      <p:to>
                                        <p:strVal val="visible"/>
                                      </p:to>
                                    </p:set>
                                    <p:anim calcmode="lin" valueType="num">
                                      <p:cBhvr>
                                        <p:cTn id="111" dur="1000" fill="hold"/>
                                        <p:tgtEl>
                                          <p:spTgt spid="50305"/>
                                        </p:tgtEl>
                                        <p:attrNameLst>
                                          <p:attrName>ppt_w</p:attrName>
                                        </p:attrNameLst>
                                      </p:cBhvr>
                                      <p:tavLst>
                                        <p:tav tm="0">
                                          <p:val>
                                            <p:strVal val="#ppt_w*0.70"/>
                                          </p:val>
                                        </p:tav>
                                        <p:tav tm="100000">
                                          <p:val>
                                            <p:strVal val="#ppt_w"/>
                                          </p:val>
                                        </p:tav>
                                      </p:tavLst>
                                    </p:anim>
                                    <p:anim calcmode="lin" valueType="num">
                                      <p:cBhvr>
                                        <p:cTn id="112" dur="1000" fill="hold"/>
                                        <p:tgtEl>
                                          <p:spTgt spid="50305"/>
                                        </p:tgtEl>
                                        <p:attrNameLst>
                                          <p:attrName>ppt_h</p:attrName>
                                        </p:attrNameLst>
                                      </p:cBhvr>
                                      <p:tavLst>
                                        <p:tav tm="0">
                                          <p:val>
                                            <p:strVal val="#ppt_h"/>
                                          </p:val>
                                        </p:tav>
                                        <p:tav tm="100000">
                                          <p:val>
                                            <p:strVal val="#ppt_h"/>
                                          </p:val>
                                        </p:tav>
                                      </p:tavLst>
                                    </p:anim>
                                    <p:animEffect transition="in" filter="fade">
                                      <p:cBhvr>
                                        <p:cTn id="113" dur="1000"/>
                                        <p:tgtEl>
                                          <p:spTgt spid="50305"/>
                                        </p:tgtEl>
                                      </p:cBhvr>
                                    </p:animEffect>
                                  </p:childTnLst>
                                </p:cTn>
                              </p:par>
                              <p:par>
                                <p:cTn id="114" presetID="55" presetClass="entr" presetSubtype="0" fill="hold" grpId="0" nodeType="withEffect">
                                  <p:stCondLst>
                                    <p:cond delay="0"/>
                                  </p:stCondLst>
                                  <p:childTnLst>
                                    <p:set>
                                      <p:cBhvr>
                                        <p:cTn id="115" dur="1" fill="hold">
                                          <p:stCondLst>
                                            <p:cond delay="0"/>
                                          </p:stCondLst>
                                        </p:cTn>
                                        <p:tgtEl>
                                          <p:spTgt spid="50304"/>
                                        </p:tgtEl>
                                        <p:attrNameLst>
                                          <p:attrName>style.visibility</p:attrName>
                                        </p:attrNameLst>
                                      </p:cBhvr>
                                      <p:to>
                                        <p:strVal val="visible"/>
                                      </p:to>
                                    </p:set>
                                    <p:anim calcmode="lin" valueType="num">
                                      <p:cBhvr>
                                        <p:cTn id="116" dur="1000" fill="hold"/>
                                        <p:tgtEl>
                                          <p:spTgt spid="50304"/>
                                        </p:tgtEl>
                                        <p:attrNameLst>
                                          <p:attrName>ppt_w</p:attrName>
                                        </p:attrNameLst>
                                      </p:cBhvr>
                                      <p:tavLst>
                                        <p:tav tm="0">
                                          <p:val>
                                            <p:strVal val="#ppt_w*0.70"/>
                                          </p:val>
                                        </p:tav>
                                        <p:tav tm="100000">
                                          <p:val>
                                            <p:strVal val="#ppt_w"/>
                                          </p:val>
                                        </p:tav>
                                      </p:tavLst>
                                    </p:anim>
                                    <p:anim calcmode="lin" valueType="num">
                                      <p:cBhvr>
                                        <p:cTn id="117" dur="1000" fill="hold"/>
                                        <p:tgtEl>
                                          <p:spTgt spid="50304"/>
                                        </p:tgtEl>
                                        <p:attrNameLst>
                                          <p:attrName>ppt_h</p:attrName>
                                        </p:attrNameLst>
                                      </p:cBhvr>
                                      <p:tavLst>
                                        <p:tav tm="0">
                                          <p:val>
                                            <p:strVal val="#ppt_h"/>
                                          </p:val>
                                        </p:tav>
                                        <p:tav tm="100000">
                                          <p:val>
                                            <p:strVal val="#ppt_h"/>
                                          </p:val>
                                        </p:tav>
                                      </p:tavLst>
                                    </p:anim>
                                    <p:animEffect transition="in" filter="fade">
                                      <p:cBhvr>
                                        <p:cTn id="118" dur="1000"/>
                                        <p:tgtEl>
                                          <p:spTgt spid="50304"/>
                                        </p:tgtEl>
                                      </p:cBhvr>
                                    </p:animEffect>
                                  </p:childTnLst>
                                </p:cTn>
                              </p:par>
                              <p:par>
                                <p:cTn id="119" presetID="55" presetClass="entr" presetSubtype="0" fill="hold" nodeType="withEffect">
                                  <p:stCondLst>
                                    <p:cond delay="0"/>
                                  </p:stCondLst>
                                  <p:childTnLst>
                                    <p:set>
                                      <p:cBhvr>
                                        <p:cTn id="120" dur="1" fill="hold">
                                          <p:stCondLst>
                                            <p:cond delay="0"/>
                                          </p:stCondLst>
                                        </p:cTn>
                                        <p:tgtEl>
                                          <p:spTgt spid="50303"/>
                                        </p:tgtEl>
                                        <p:attrNameLst>
                                          <p:attrName>style.visibility</p:attrName>
                                        </p:attrNameLst>
                                      </p:cBhvr>
                                      <p:to>
                                        <p:strVal val="visible"/>
                                      </p:to>
                                    </p:set>
                                    <p:anim calcmode="lin" valueType="num">
                                      <p:cBhvr>
                                        <p:cTn id="121" dur="1000" fill="hold"/>
                                        <p:tgtEl>
                                          <p:spTgt spid="50303"/>
                                        </p:tgtEl>
                                        <p:attrNameLst>
                                          <p:attrName>ppt_w</p:attrName>
                                        </p:attrNameLst>
                                      </p:cBhvr>
                                      <p:tavLst>
                                        <p:tav tm="0">
                                          <p:val>
                                            <p:strVal val="#ppt_w*0.70"/>
                                          </p:val>
                                        </p:tav>
                                        <p:tav tm="100000">
                                          <p:val>
                                            <p:strVal val="#ppt_w"/>
                                          </p:val>
                                        </p:tav>
                                      </p:tavLst>
                                    </p:anim>
                                    <p:anim calcmode="lin" valueType="num">
                                      <p:cBhvr>
                                        <p:cTn id="122" dur="1000" fill="hold"/>
                                        <p:tgtEl>
                                          <p:spTgt spid="50303"/>
                                        </p:tgtEl>
                                        <p:attrNameLst>
                                          <p:attrName>ppt_h</p:attrName>
                                        </p:attrNameLst>
                                      </p:cBhvr>
                                      <p:tavLst>
                                        <p:tav tm="0">
                                          <p:val>
                                            <p:strVal val="#ppt_h"/>
                                          </p:val>
                                        </p:tav>
                                        <p:tav tm="100000">
                                          <p:val>
                                            <p:strVal val="#ppt_h"/>
                                          </p:val>
                                        </p:tav>
                                      </p:tavLst>
                                    </p:anim>
                                    <p:animEffect transition="in" filter="fade">
                                      <p:cBhvr>
                                        <p:cTn id="123" dur="1000"/>
                                        <p:tgtEl>
                                          <p:spTgt spid="50303"/>
                                        </p:tgtEl>
                                      </p:cBhvr>
                                    </p:animEffect>
                                  </p:childTnLst>
                                </p:cTn>
                              </p:par>
                              <p:par>
                                <p:cTn id="124" presetID="55" presetClass="entr" presetSubtype="0" fill="hold" nodeType="withEffect">
                                  <p:stCondLst>
                                    <p:cond delay="0"/>
                                  </p:stCondLst>
                                  <p:childTnLst>
                                    <p:set>
                                      <p:cBhvr>
                                        <p:cTn id="125" dur="1" fill="hold">
                                          <p:stCondLst>
                                            <p:cond delay="0"/>
                                          </p:stCondLst>
                                        </p:cTn>
                                        <p:tgtEl>
                                          <p:spTgt spid="50295"/>
                                        </p:tgtEl>
                                        <p:attrNameLst>
                                          <p:attrName>style.visibility</p:attrName>
                                        </p:attrNameLst>
                                      </p:cBhvr>
                                      <p:to>
                                        <p:strVal val="visible"/>
                                      </p:to>
                                    </p:set>
                                    <p:anim calcmode="lin" valueType="num">
                                      <p:cBhvr>
                                        <p:cTn id="126" dur="1000" fill="hold"/>
                                        <p:tgtEl>
                                          <p:spTgt spid="50295"/>
                                        </p:tgtEl>
                                        <p:attrNameLst>
                                          <p:attrName>ppt_w</p:attrName>
                                        </p:attrNameLst>
                                      </p:cBhvr>
                                      <p:tavLst>
                                        <p:tav tm="0">
                                          <p:val>
                                            <p:strVal val="#ppt_w*0.70"/>
                                          </p:val>
                                        </p:tav>
                                        <p:tav tm="100000">
                                          <p:val>
                                            <p:strVal val="#ppt_w"/>
                                          </p:val>
                                        </p:tav>
                                      </p:tavLst>
                                    </p:anim>
                                    <p:anim calcmode="lin" valueType="num">
                                      <p:cBhvr>
                                        <p:cTn id="127" dur="1000" fill="hold"/>
                                        <p:tgtEl>
                                          <p:spTgt spid="50295"/>
                                        </p:tgtEl>
                                        <p:attrNameLst>
                                          <p:attrName>ppt_h</p:attrName>
                                        </p:attrNameLst>
                                      </p:cBhvr>
                                      <p:tavLst>
                                        <p:tav tm="0">
                                          <p:val>
                                            <p:strVal val="#ppt_h"/>
                                          </p:val>
                                        </p:tav>
                                        <p:tav tm="100000">
                                          <p:val>
                                            <p:strVal val="#ppt_h"/>
                                          </p:val>
                                        </p:tav>
                                      </p:tavLst>
                                    </p:anim>
                                    <p:animEffect transition="in" filter="fade">
                                      <p:cBhvr>
                                        <p:cTn id="128" dur="1000"/>
                                        <p:tgtEl>
                                          <p:spTgt spid="50295"/>
                                        </p:tgtEl>
                                      </p:cBhvr>
                                    </p:animEffect>
                                  </p:childTnLst>
                                </p:cTn>
                              </p:par>
                              <p:par>
                                <p:cTn id="129" presetID="55" presetClass="entr" presetSubtype="0" fill="hold" nodeType="withEffect">
                                  <p:stCondLst>
                                    <p:cond delay="0"/>
                                  </p:stCondLst>
                                  <p:childTnLst>
                                    <p:set>
                                      <p:cBhvr>
                                        <p:cTn id="130" dur="1" fill="hold">
                                          <p:stCondLst>
                                            <p:cond delay="0"/>
                                          </p:stCondLst>
                                        </p:cTn>
                                        <p:tgtEl>
                                          <p:spTgt spid="50294"/>
                                        </p:tgtEl>
                                        <p:attrNameLst>
                                          <p:attrName>style.visibility</p:attrName>
                                        </p:attrNameLst>
                                      </p:cBhvr>
                                      <p:to>
                                        <p:strVal val="visible"/>
                                      </p:to>
                                    </p:set>
                                    <p:anim calcmode="lin" valueType="num">
                                      <p:cBhvr>
                                        <p:cTn id="131" dur="1000" fill="hold"/>
                                        <p:tgtEl>
                                          <p:spTgt spid="50294"/>
                                        </p:tgtEl>
                                        <p:attrNameLst>
                                          <p:attrName>ppt_w</p:attrName>
                                        </p:attrNameLst>
                                      </p:cBhvr>
                                      <p:tavLst>
                                        <p:tav tm="0">
                                          <p:val>
                                            <p:strVal val="#ppt_w*0.70"/>
                                          </p:val>
                                        </p:tav>
                                        <p:tav tm="100000">
                                          <p:val>
                                            <p:strVal val="#ppt_w"/>
                                          </p:val>
                                        </p:tav>
                                      </p:tavLst>
                                    </p:anim>
                                    <p:anim calcmode="lin" valueType="num">
                                      <p:cBhvr>
                                        <p:cTn id="132" dur="1000" fill="hold"/>
                                        <p:tgtEl>
                                          <p:spTgt spid="50294"/>
                                        </p:tgtEl>
                                        <p:attrNameLst>
                                          <p:attrName>ppt_h</p:attrName>
                                        </p:attrNameLst>
                                      </p:cBhvr>
                                      <p:tavLst>
                                        <p:tav tm="0">
                                          <p:val>
                                            <p:strVal val="#ppt_h"/>
                                          </p:val>
                                        </p:tav>
                                        <p:tav tm="100000">
                                          <p:val>
                                            <p:strVal val="#ppt_h"/>
                                          </p:val>
                                        </p:tav>
                                      </p:tavLst>
                                    </p:anim>
                                    <p:animEffect transition="in" filter="fade">
                                      <p:cBhvr>
                                        <p:cTn id="133" dur="1000"/>
                                        <p:tgtEl>
                                          <p:spTgt spid="50294"/>
                                        </p:tgtEl>
                                      </p:cBhvr>
                                    </p:animEffect>
                                  </p:childTnLst>
                                </p:cTn>
                              </p:par>
                              <p:par>
                                <p:cTn id="134" presetID="55" presetClass="entr" presetSubtype="0" fill="hold" nodeType="withEffect">
                                  <p:stCondLst>
                                    <p:cond delay="0"/>
                                  </p:stCondLst>
                                  <p:childTnLst>
                                    <p:set>
                                      <p:cBhvr>
                                        <p:cTn id="135" dur="1" fill="hold">
                                          <p:stCondLst>
                                            <p:cond delay="0"/>
                                          </p:stCondLst>
                                        </p:cTn>
                                        <p:tgtEl>
                                          <p:spTgt spid="50293"/>
                                        </p:tgtEl>
                                        <p:attrNameLst>
                                          <p:attrName>style.visibility</p:attrName>
                                        </p:attrNameLst>
                                      </p:cBhvr>
                                      <p:to>
                                        <p:strVal val="visible"/>
                                      </p:to>
                                    </p:set>
                                    <p:anim calcmode="lin" valueType="num">
                                      <p:cBhvr>
                                        <p:cTn id="136" dur="1000" fill="hold"/>
                                        <p:tgtEl>
                                          <p:spTgt spid="50293"/>
                                        </p:tgtEl>
                                        <p:attrNameLst>
                                          <p:attrName>ppt_w</p:attrName>
                                        </p:attrNameLst>
                                      </p:cBhvr>
                                      <p:tavLst>
                                        <p:tav tm="0">
                                          <p:val>
                                            <p:strVal val="#ppt_w*0.70"/>
                                          </p:val>
                                        </p:tav>
                                        <p:tav tm="100000">
                                          <p:val>
                                            <p:strVal val="#ppt_w"/>
                                          </p:val>
                                        </p:tav>
                                      </p:tavLst>
                                    </p:anim>
                                    <p:anim calcmode="lin" valueType="num">
                                      <p:cBhvr>
                                        <p:cTn id="137" dur="1000" fill="hold"/>
                                        <p:tgtEl>
                                          <p:spTgt spid="50293"/>
                                        </p:tgtEl>
                                        <p:attrNameLst>
                                          <p:attrName>ppt_h</p:attrName>
                                        </p:attrNameLst>
                                      </p:cBhvr>
                                      <p:tavLst>
                                        <p:tav tm="0">
                                          <p:val>
                                            <p:strVal val="#ppt_h"/>
                                          </p:val>
                                        </p:tav>
                                        <p:tav tm="100000">
                                          <p:val>
                                            <p:strVal val="#ppt_h"/>
                                          </p:val>
                                        </p:tav>
                                      </p:tavLst>
                                    </p:anim>
                                    <p:animEffect transition="in" filter="fade">
                                      <p:cBhvr>
                                        <p:cTn id="138" dur="1000"/>
                                        <p:tgtEl>
                                          <p:spTgt spid="50293"/>
                                        </p:tgtEl>
                                      </p:cBhvr>
                                    </p:animEffect>
                                  </p:childTnLst>
                                </p:cTn>
                              </p:par>
                              <p:par>
                                <p:cTn id="139" presetID="55" presetClass="entr" presetSubtype="0" fill="hold" nodeType="withEffect">
                                  <p:stCondLst>
                                    <p:cond delay="0"/>
                                  </p:stCondLst>
                                  <p:childTnLst>
                                    <p:set>
                                      <p:cBhvr>
                                        <p:cTn id="140" dur="1" fill="hold">
                                          <p:stCondLst>
                                            <p:cond delay="0"/>
                                          </p:stCondLst>
                                        </p:cTn>
                                        <p:tgtEl>
                                          <p:spTgt spid="50292"/>
                                        </p:tgtEl>
                                        <p:attrNameLst>
                                          <p:attrName>style.visibility</p:attrName>
                                        </p:attrNameLst>
                                      </p:cBhvr>
                                      <p:to>
                                        <p:strVal val="visible"/>
                                      </p:to>
                                    </p:set>
                                    <p:anim calcmode="lin" valueType="num">
                                      <p:cBhvr>
                                        <p:cTn id="141" dur="1000" fill="hold"/>
                                        <p:tgtEl>
                                          <p:spTgt spid="50292"/>
                                        </p:tgtEl>
                                        <p:attrNameLst>
                                          <p:attrName>ppt_w</p:attrName>
                                        </p:attrNameLst>
                                      </p:cBhvr>
                                      <p:tavLst>
                                        <p:tav tm="0">
                                          <p:val>
                                            <p:strVal val="#ppt_w*0.70"/>
                                          </p:val>
                                        </p:tav>
                                        <p:tav tm="100000">
                                          <p:val>
                                            <p:strVal val="#ppt_w"/>
                                          </p:val>
                                        </p:tav>
                                      </p:tavLst>
                                    </p:anim>
                                    <p:anim calcmode="lin" valueType="num">
                                      <p:cBhvr>
                                        <p:cTn id="142" dur="1000" fill="hold"/>
                                        <p:tgtEl>
                                          <p:spTgt spid="50292"/>
                                        </p:tgtEl>
                                        <p:attrNameLst>
                                          <p:attrName>ppt_h</p:attrName>
                                        </p:attrNameLst>
                                      </p:cBhvr>
                                      <p:tavLst>
                                        <p:tav tm="0">
                                          <p:val>
                                            <p:strVal val="#ppt_h"/>
                                          </p:val>
                                        </p:tav>
                                        <p:tav tm="100000">
                                          <p:val>
                                            <p:strVal val="#ppt_h"/>
                                          </p:val>
                                        </p:tav>
                                      </p:tavLst>
                                    </p:anim>
                                    <p:animEffect transition="in" filter="fade">
                                      <p:cBhvr>
                                        <p:cTn id="143" dur="1000"/>
                                        <p:tgtEl>
                                          <p:spTgt spid="50292"/>
                                        </p:tgtEl>
                                      </p:cBhvr>
                                    </p:animEffect>
                                  </p:childTnLst>
                                </p:cTn>
                              </p:par>
                              <p:par>
                                <p:cTn id="144" presetID="55" presetClass="entr" presetSubtype="0" fill="hold" nodeType="withEffect">
                                  <p:stCondLst>
                                    <p:cond delay="0"/>
                                  </p:stCondLst>
                                  <p:childTnLst>
                                    <p:set>
                                      <p:cBhvr>
                                        <p:cTn id="145" dur="1" fill="hold">
                                          <p:stCondLst>
                                            <p:cond delay="0"/>
                                          </p:stCondLst>
                                        </p:cTn>
                                        <p:tgtEl>
                                          <p:spTgt spid="50291"/>
                                        </p:tgtEl>
                                        <p:attrNameLst>
                                          <p:attrName>style.visibility</p:attrName>
                                        </p:attrNameLst>
                                      </p:cBhvr>
                                      <p:to>
                                        <p:strVal val="visible"/>
                                      </p:to>
                                    </p:set>
                                    <p:anim calcmode="lin" valueType="num">
                                      <p:cBhvr>
                                        <p:cTn id="146" dur="1000" fill="hold"/>
                                        <p:tgtEl>
                                          <p:spTgt spid="50291"/>
                                        </p:tgtEl>
                                        <p:attrNameLst>
                                          <p:attrName>ppt_w</p:attrName>
                                        </p:attrNameLst>
                                      </p:cBhvr>
                                      <p:tavLst>
                                        <p:tav tm="0">
                                          <p:val>
                                            <p:strVal val="#ppt_w*0.70"/>
                                          </p:val>
                                        </p:tav>
                                        <p:tav tm="100000">
                                          <p:val>
                                            <p:strVal val="#ppt_w"/>
                                          </p:val>
                                        </p:tav>
                                      </p:tavLst>
                                    </p:anim>
                                    <p:anim calcmode="lin" valueType="num">
                                      <p:cBhvr>
                                        <p:cTn id="147" dur="1000" fill="hold"/>
                                        <p:tgtEl>
                                          <p:spTgt spid="50291"/>
                                        </p:tgtEl>
                                        <p:attrNameLst>
                                          <p:attrName>ppt_h</p:attrName>
                                        </p:attrNameLst>
                                      </p:cBhvr>
                                      <p:tavLst>
                                        <p:tav tm="0">
                                          <p:val>
                                            <p:strVal val="#ppt_h"/>
                                          </p:val>
                                        </p:tav>
                                        <p:tav tm="100000">
                                          <p:val>
                                            <p:strVal val="#ppt_h"/>
                                          </p:val>
                                        </p:tav>
                                      </p:tavLst>
                                    </p:anim>
                                    <p:animEffect transition="in" filter="fade">
                                      <p:cBhvr>
                                        <p:cTn id="148" dur="1000"/>
                                        <p:tgtEl>
                                          <p:spTgt spid="50291"/>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50315"/>
                                        </p:tgtEl>
                                        <p:attrNameLst>
                                          <p:attrName>style.visibility</p:attrName>
                                        </p:attrNameLst>
                                      </p:cBhvr>
                                      <p:to>
                                        <p:strVal val="visible"/>
                                      </p:to>
                                    </p:set>
                                    <p:anim calcmode="lin" valueType="num">
                                      <p:cBhvr additive="base">
                                        <p:cTn id="153" dur="500" fill="hold"/>
                                        <p:tgtEl>
                                          <p:spTgt spid="50315"/>
                                        </p:tgtEl>
                                        <p:attrNameLst>
                                          <p:attrName>ppt_x</p:attrName>
                                        </p:attrNameLst>
                                      </p:cBhvr>
                                      <p:tavLst>
                                        <p:tav tm="0">
                                          <p:val>
                                            <p:strVal val="#ppt_x"/>
                                          </p:val>
                                        </p:tav>
                                        <p:tav tm="100000">
                                          <p:val>
                                            <p:strVal val="#ppt_x"/>
                                          </p:val>
                                        </p:tav>
                                      </p:tavLst>
                                    </p:anim>
                                    <p:anim calcmode="lin" valueType="num">
                                      <p:cBhvr additive="base">
                                        <p:cTn id="154" dur="500" fill="hold"/>
                                        <p:tgtEl>
                                          <p:spTgt spid="50315"/>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50314"/>
                                        </p:tgtEl>
                                        <p:attrNameLst>
                                          <p:attrName>style.visibility</p:attrName>
                                        </p:attrNameLst>
                                      </p:cBhvr>
                                      <p:to>
                                        <p:strVal val="visible"/>
                                      </p:to>
                                    </p:set>
                                    <p:anim calcmode="lin" valueType="num">
                                      <p:cBhvr additive="base">
                                        <p:cTn id="157" dur="500" fill="hold"/>
                                        <p:tgtEl>
                                          <p:spTgt spid="50314"/>
                                        </p:tgtEl>
                                        <p:attrNameLst>
                                          <p:attrName>ppt_x</p:attrName>
                                        </p:attrNameLst>
                                      </p:cBhvr>
                                      <p:tavLst>
                                        <p:tav tm="0">
                                          <p:val>
                                            <p:strVal val="#ppt_x"/>
                                          </p:val>
                                        </p:tav>
                                        <p:tav tm="100000">
                                          <p:val>
                                            <p:strVal val="#ppt_x"/>
                                          </p:val>
                                        </p:tav>
                                      </p:tavLst>
                                    </p:anim>
                                    <p:anim calcmode="lin" valueType="num">
                                      <p:cBhvr additive="base">
                                        <p:cTn id="158" dur="500" fill="hold"/>
                                        <p:tgtEl>
                                          <p:spTgt spid="50314"/>
                                        </p:tgtEl>
                                        <p:attrNameLst>
                                          <p:attrName>ppt_y</p:attrName>
                                        </p:attrNameLst>
                                      </p:cBhvr>
                                      <p:tavLst>
                                        <p:tav tm="0">
                                          <p:val>
                                            <p:strVal val="1+#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4" presetClass="entr" presetSubtype="0" fill="hold" grpId="0" nodeType="clickEffect">
                                  <p:stCondLst>
                                    <p:cond delay="0"/>
                                  </p:stCondLst>
                                  <p:childTnLst>
                                    <p:set>
                                      <p:cBhvr>
                                        <p:cTn id="162" dur="1" fill="hold">
                                          <p:stCondLst>
                                            <p:cond delay="0"/>
                                          </p:stCondLst>
                                        </p:cTn>
                                        <p:tgtEl>
                                          <p:spTgt spid="50347"/>
                                        </p:tgtEl>
                                        <p:attrNameLst>
                                          <p:attrName>style.visibility</p:attrName>
                                        </p:attrNameLst>
                                      </p:cBhvr>
                                      <p:to>
                                        <p:strVal val="visible"/>
                                      </p:to>
                                    </p:set>
                                    <p:anim to="" calcmode="lin" valueType="num">
                                      <p:cBhvr>
                                        <p:cTn id="163" dur="1" fill="hold"/>
                                        <p:tgtEl>
                                          <p:spTgt spid="50347"/>
                                        </p:tgtEl>
                                        <p:attrNameLst>
                                          <p:attrName/>
                                        </p:attrNameLst>
                                      </p:cBhvr>
                                    </p:anim>
                                  </p:childTnLst>
                                </p:cTn>
                              </p:par>
                              <p:par>
                                <p:cTn id="164" presetID="24" presetClass="entr" presetSubtype="0" fill="hold" grpId="0" nodeType="withEffect">
                                  <p:stCondLst>
                                    <p:cond delay="0"/>
                                  </p:stCondLst>
                                  <p:childTnLst>
                                    <p:set>
                                      <p:cBhvr>
                                        <p:cTn id="165" dur="1" fill="hold">
                                          <p:stCondLst>
                                            <p:cond delay="0"/>
                                          </p:stCondLst>
                                        </p:cTn>
                                        <p:tgtEl>
                                          <p:spTgt spid="50345"/>
                                        </p:tgtEl>
                                        <p:attrNameLst>
                                          <p:attrName>style.visibility</p:attrName>
                                        </p:attrNameLst>
                                      </p:cBhvr>
                                      <p:to>
                                        <p:strVal val="visible"/>
                                      </p:to>
                                    </p:set>
                                    <p:anim to="" calcmode="lin" valueType="num">
                                      <p:cBhvr>
                                        <p:cTn id="166" dur="1" fill="hold"/>
                                        <p:tgtEl>
                                          <p:spTgt spid="50345"/>
                                        </p:tgtEl>
                                        <p:attrNameLst>
                                          <p:attrName/>
                                        </p:attrNameLst>
                                      </p:cBhvr>
                                    </p:anim>
                                  </p:childTnLst>
                                </p:cTn>
                              </p:par>
                              <p:par>
                                <p:cTn id="167" presetID="24" presetClass="entr" presetSubtype="0" fill="hold" grpId="0" nodeType="withEffect">
                                  <p:stCondLst>
                                    <p:cond delay="0"/>
                                  </p:stCondLst>
                                  <p:childTnLst>
                                    <p:set>
                                      <p:cBhvr>
                                        <p:cTn id="168" dur="1" fill="hold">
                                          <p:stCondLst>
                                            <p:cond delay="0"/>
                                          </p:stCondLst>
                                        </p:cTn>
                                        <p:tgtEl>
                                          <p:spTgt spid="50346"/>
                                        </p:tgtEl>
                                        <p:attrNameLst>
                                          <p:attrName>style.visibility</p:attrName>
                                        </p:attrNameLst>
                                      </p:cBhvr>
                                      <p:to>
                                        <p:strVal val="visible"/>
                                      </p:to>
                                    </p:set>
                                    <p:anim to="" calcmode="lin" valueType="num">
                                      <p:cBhvr>
                                        <p:cTn id="169" dur="1" fill="hold"/>
                                        <p:tgtEl>
                                          <p:spTgt spid="50346"/>
                                        </p:tgtEl>
                                        <p:attrNameLst>
                                          <p:attrName/>
                                        </p:attrNameLst>
                                      </p:cBhvr>
                                    </p:anim>
                                  </p:childTnLst>
                                </p:cTn>
                              </p:par>
                              <p:par>
                                <p:cTn id="170" presetID="24" presetClass="entr" presetSubtype="0" fill="hold" grpId="0" nodeType="withEffect">
                                  <p:stCondLst>
                                    <p:cond delay="0"/>
                                  </p:stCondLst>
                                  <p:childTnLst>
                                    <p:set>
                                      <p:cBhvr>
                                        <p:cTn id="171" dur="1" fill="hold">
                                          <p:stCondLst>
                                            <p:cond delay="0"/>
                                          </p:stCondLst>
                                        </p:cTn>
                                        <p:tgtEl>
                                          <p:spTgt spid="50343"/>
                                        </p:tgtEl>
                                        <p:attrNameLst>
                                          <p:attrName>style.visibility</p:attrName>
                                        </p:attrNameLst>
                                      </p:cBhvr>
                                      <p:to>
                                        <p:strVal val="visible"/>
                                      </p:to>
                                    </p:set>
                                    <p:anim to="" calcmode="lin" valueType="num">
                                      <p:cBhvr>
                                        <p:cTn id="172" dur="1" fill="hold"/>
                                        <p:tgtEl>
                                          <p:spTgt spid="50343"/>
                                        </p:tgtEl>
                                        <p:attrNameLst>
                                          <p:attrName/>
                                        </p:attrNameLst>
                                      </p:cBhvr>
                                    </p:anim>
                                  </p:childTnLst>
                                </p:cTn>
                              </p:par>
                              <p:par>
                                <p:cTn id="173" presetID="24" presetClass="entr" presetSubtype="0" fill="hold" grpId="0" nodeType="withEffect">
                                  <p:stCondLst>
                                    <p:cond delay="0"/>
                                  </p:stCondLst>
                                  <p:childTnLst>
                                    <p:set>
                                      <p:cBhvr>
                                        <p:cTn id="174" dur="1" fill="hold">
                                          <p:stCondLst>
                                            <p:cond delay="0"/>
                                          </p:stCondLst>
                                        </p:cTn>
                                        <p:tgtEl>
                                          <p:spTgt spid="50344"/>
                                        </p:tgtEl>
                                        <p:attrNameLst>
                                          <p:attrName>style.visibility</p:attrName>
                                        </p:attrNameLst>
                                      </p:cBhvr>
                                      <p:to>
                                        <p:strVal val="visible"/>
                                      </p:to>
                                    </p:set>
                                    <p:anim to="" calcmode="lin" valueType="num">
                                      <p:cBhvr>
                                        <p:cTn id="175" dur="1" fill="hold"/>
                                        <p:tgtEl>
                                          <p:spTgt spid="50344"/>
                                        </p:tgtEl>
                                        <p:attrNameLst>
                                          <p:attrName/>
                                        </p:attrNameLst>
                                      </p:cBhvr>
                                    </p:anim>
                                  </p:childTnLst>
                                </p:cTn>
                              </p:par>
                            </p:childTnLst>
                          </p:cTn>
                        </p:par>
                      </p:childTnLst>
                    </p:cTn>
                  </p:par>
                  <p:par>
                    <p:cTn id="176" fill="hold" nodeType="clickPar">
                      <p:stCondLst>
                        <p:cond delay="indefinite"/>
                      </p:stCondLst>
                      <p:childTnLst>
                        <p:par>
                          <p:cTn id="177" fill="hold" nodeType="withGroup">
                            <p:stCondLst>
                              <p:cond delay="0"/>
                            </p:stCondLst>
                            <p:childTnLst>
                              <p:par>
                                <p:cTn id="178" presetID="5" presetClass="entr" presetSubtype="10" fill="hold" grpId="0" nodeType="clickEffect">
                                  <p:stCondLst>
                                    <p:cond delay="0"/>
                                  </p:stCondLst>
                                  <p:childTnLst>
                                    <p:set>
                                      <p:cBhvr>
                                        <p:cTn id="179" dur="1" fill="hold">
                                          <p:stCondLst>
                                            <p:cond delay="0"/>
                                          </p:stCondLst>
                                        </p:cTn>
                                        <p:tgtEl>
                                          <p:spTgt spid="50325"/>
                                        </p:tgtEl>
                                        <p:attrNameLst>
                                          <p:attrName>style.visibility</p:attrName>
                                        </p:attrNameLst>
                                      </p:cBhvr>
                                      <p:to>
                                        <p:strVal val="visible"/>
                                      </p:to>
                                    </p:set>
                                    <p:animEffect transition="in" filter="checkerboard(across)">
                                      <p:cBhvr>
                                        <p:cTn id="180" dur="500"/>
                                        <p:tgtEl>
                                          <p:spTgt spid="50325"/>
                                        </p:tgtEl>
                                      </p:cBhvr>
                                    </p:animEffect>
                                  </p:childTnLst>
                                </p:cTn>
                              </p:par>
                              <p:par>
                                <p:cTn id="181" presetID="5" presetClass="entr" presetSubtype="10" fill="hold" grpId="0" nodeType="withEffect">
                                  <p:stCondLst>
                                    <p:cond delay="0"/>
                                  </p:stCondLst>
                                  <p:childTnLst>
                                    <p:set>
                                      <p:cBhvr>
                                        <p:cTn id="182" dur="1" fill="hold">
                                          <p:stCondLst>
                                            <p:cond delay="0"/>
                                          </p:stCondLst>
                                        </p:cTn>
                                        <p:tgtEl>
                                          <p:spTgt spid="50324"/>
                                        </p:tgtEl>
                                        <p:attrNameLst>
                                          <p:attrName>style.visibility</p:attrName>
                                        </p:attrNameLst>
                                      </p:cBhvr>
                                      <p:to>
                                        <p:strVal val="visible"/>
                                      </p:to>
                                    </p:set>
                                    <p:animEffect transition="in" filter="checkerboard(across)">
                                      <p:cBhvr>
                                        <p:cTn id="183" dur="500"/>
                                        <p:tgtEl>
                                          <p:spTgt spid="50324"/>
                                        </p:tgtEl>
                                      </p:cBhvr>
                                    </p:animEffect>
                                  </p:childTnLst>
                                </p:cTn>
                              </p:par>
                              <p:par>
                                <p:cTn id="184" presetID="4" presetClass="entr" presetSubtype="16" fill="hold" grpId="0" nodeType="withEffect">
                                  <p:stCondLst>
                                    <p:cond delay="0"/>
                                  </p:stCondLst>
                                  <p:childTnLst>
                                    <p:set>
                                      <p:cBhvr>
                                        <p:cTn id="185" dur="1" fill="hold">
                                          <p:stCondLst>
                                            <p:cond delay="0"/>
                                          </p:stCondLst>
                                        </p:cTn>
                                        <p:tgtEl>
                                          <p:spTgt spid="50323"/>
                                        </p:tgtEl>
                                        <p:attrNameLst>
                                          <p:attrName>style.visibility</p:attrName>
                                        </p:attrNameLst>
                                      </p:cBhvr>
                                      <p:to>
                                        <p:strVal val="visible"/>
                                      </p:to>
                                    </p:set>
                                    <p:animEffect transition="in" filter="box(in)">
                                      <p:cBhvr>
                                        <p:cTn id="186" dur="500"/>
                                        <p:tgtEl>
                                          <p:spTgt spid="50323"/>
                                        </p:tgtEl>
                                      </p:cBhvr>
                                    </p:animEffect>
                                  </p:childTnLst>
                                </p:cTn>
                              </p:par>
                              <p:par>
                                <p:cTn id="187" presetID="2" presetClass="entr" presetSubtype="4" fill="hold" grpId="0" nodeType="withEffect">
                                  <p:stCondLst>
                                    <p:cond delay="0"/>
                                  </p:stCondLst>
                                  <p:childTnLst>
                                    <p:set>
                                      <p:cBhvr>
                                        <p:cTn id="188" dur="1" fill="hold">
                                          <p:stCondLst>
                                            <p:cond delay="0"/>
                                          </p:stCondLst>
                                        </p:cTn>
                                        <p:tgtEl>
                                          <p:spTgt spid="50331"/>
                                        </p:tgtEl>
                                        <p:attrNameLst>
                                          <p:attrName>style.visibility</p:attrName>
                                        </p:attrNameLst>
                                      </p:cBhvr>
                                      <p:to>
                                        <p:strVal val="visible"/>
                                      </p:to>
                                    </p:set>
                                    <p:anim calcmode="lin" valueType="num">
                                      <p:cBhvr additive="base">
                                        <p:cTn id="189" dur="500" fill="hold"/>
                                        <p:tgtEl>
                                          <p:spTgt spid="50331"/>
                                        </p:tgtEl>
                                        <p:attrNameLst>
                                          <p:attrName>ppt_x</p:attrName>
                                        </p:attrNameLst>
                                      </p:cBhvr>
                                      <p:tavLst>
                                        <p:tav tm="0">
                                          <p:val>
                                            <p:strVal val="#ppt_x"/>
                                          </p:val>
                                        </p:tav>
                                        <p:tav tm="100000">
                                          <p:val>
                                            <p:strVal val="#ppt_x"/>
                                          </p:val>
                                        </p:tav>
                                      </p:tavLst>
                                    </p:anim>
                                    <p:anim calcmode="lin" valueType="num">
                                      <p:cBhvr additive="base">
                                        <p:cTn id="190" dur="500" fill="hold"/>
                                        <p:tgtEl>
                                          <p:spTgt spid="50331"/>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50330"/>
                                        </p:tgtEl>
                                        <p:attrNameLst>
                                          <p:attrName>style.visibility</p:attrName>
                                        </p:attrNameLst>
                                      </p:cBhvr>
                                      <p:to>
                                        <p:strVal val="visible"/>
                                      </p:to>
                                    </p:set>
                                    <p:anim calcmode="lin" valueType="num">
                                      <p:cBhvr additive="base">
                                        <p:cTn id="193" dur="500" fill="hold"/>
                                        <p:tgtEl>
                                          <p:spTgt spid="50330"/>
                                        </p:tgtEl>
                                        <p:attrNameLst>
                                          <p:attrName>ppt_x</p:attrName>
                                        </p:attrNameLst>
                                      </p:cBhvr>
                                      <p:tavLst>
                                        <p:tav tm="0">
                                          <p:val>
                                            <p:strVal val="#ppt_x"/>
                                          </p:val>
                                        </p:tav>
                                        <p:tav tm="100000">
                                          <p:val>
                                            <p:strVal val="#ppt_x"/>
                                          </p:val>
                                        </p:tav>
                                      </p:tavLst>
                                    </p:anim>
                                    <p:anim calcmode="lin" valueType="num">
                                      <p:cBhvr additive="base">
                                        <p:cTn id="194" dur="500" fill="hold"/>
                                        <p:tgtEl>
                                          <p:spTgt spid="50330"/>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50326"/>
                                        </p:tgtEl>
                                        <p:attrNameLst>
                                          <p:attrName>style.visibility</p:attrName>
                                        </p:attrNameLst>
                                      </p:cBhvr>
                                      <p:to>
                                        <p:strVal val="visible"/>
                                      </p:to>
                                    </p:set>
                                    <p:anim calcmode="lin" valueType="num">
                                      <p:cBhvr additive="base">
                                        <p:cTn id="197" dur="500" fill="hold"/>
                                        <p:tgtEl>
                                          <p:spTgt spid="50326"/>
                                        </p:tgtEl>
                                        <p:attrNameLst>
                                          <p:attrName>ppt_x</p:attrName>
                                        </p:attrNameLst>
                                      </p:cBhvr>
                                      <p:tavLst>
                                        <p:tav tm="0">
                                          <p:val>
                                            <p:strVal val="#ppt_x"/>
                                          </p:val>
                                        </p:tav>
                                        <p:tav tm="100000">
                                          <p:val>
                                            <p:strVal val="#ppt_x"/>
                                          </p:val>
                                        </p:tav>
                                      </p:tavLst>
                                    </p:anim>
                                    <p:anim calcmode="lin" valueType="num">
                                      <p:cBhvr additive="base">
                                        <p:cTn id="198" dur="500" fill="hold"/>
                                        <p:tgtEl>
                                          <p:spTgt spid="50326"/>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50327"/>
                                        </p:tgtEl>
                                        <p:attrNameLst>
                                          <p:attrName>style.visibility</p:attrName>
                                        </p:attrNameLst>
                                      </p:cBhvr>
                                      <p:to>
                                        <p:strVal val="visible"/>
                                      </p:to>
                                    </p:set>
                                    <p:anim calcmode="lin" valueType="num">
                                      <p:cBhvr additive="base">
                                        <p:cTn id="201" dur="500" fill="hold"/>
                                        <p:tgtEl>
                                          <p:spTgt spid="50327"/>
                                        </p:tgtEl>
                                        <p:attrNameLst>
                                          <p:attrName>ppt_x</p:attrName>
                                        </p:attrNameLst>
                                      </p:cBhvr>
                                      <p:tavLst>
                                        <p:tav tm="0">
                                          <p:val>
                                            <p:strVal val="#ppt_x"/>
                                          </p:val>
                                        </p:tav>
                                        <p:tav tm="100000">
                                          <p:val>
                                            <p:strVal val="#ppt_x"/>
                                          </p:val>
                                        </p:tav>
                                      </p:tavLst>
                                    </p:anim>
                                    <p:anim calcmode="lin" valueType="num">
                                      <p:cBhvr additive="base">
                                        <p:cTn id="202" dur="500" fill="hold"/>
                                        <p:tgtEl>
                                          <p:spTgt spid="50327"/>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50329"/>
                                        </p:tgtEl>
                                        <p:attrNameLst>
                                          <p:attrName>style.visibility</p:attrName>
                                        </p:attrNameLst>
                                      </p:cBhvr>
                                      <p:to>
                                        <p:strVal val="visible"/>
                                      </p:to>
                                    </p:set>
                                    <p:anim calcmode="lin" valueType="num">
                                      <p:cBhvr additive="base">
                                        <p:cTn id="205" dur="500" fill="hold"/>
                                        <p:tgtEl>
                                          <p:spTgt spid="50329"/>
                                        </p:tgtEl>
                                        <p:attrNameLst>
                                          <p:attrName>ppt_x</p:attrName>
                                        </p:attrNameLst>
                                      </p:cBhvr>
                                      <p:tavLst>
                                        <p:tav tm="0">
                                          <p:val>
                                            <p:strVal val="#ppt_x"/>
                                          </p:val>
                                        </p:tav>
                                        <p:tav tm="100000">
                                          <p:val>
                                            <p:strVal val="#ppt_x"/>
                                          </p:val>
                                        </p:tav>
                                      </p:tavLst>
                                    </p:anim>
                                    <p:anim calcmode="lin" valueType="num">
                                      <p:cBhvr additive="base">
                                        <p:cTn id="206" dur="500" fill="hold"/>
                                        <p:tgtEl>
                                          <p:spTgt spid="50329"/>
                                        </p:tgtEl>
                                        <p:attrNameLst>
                                          <p:attrName>ppt_y</p:attrName>
                                        </p:attrNameLst>
                                      </p:cBhvr>
                                      <p:tavLst>
                                        <p:tav tm="0">
                                          <p:val>
                                            <p:strVal val="1+#ppt_h/2"/>
                                          </p:val>
                                        </p:tav>
                                        <p:tav tm="100000">
                                          <p:val>
                                            <p:strVal val="#ppt_y"/>
                                          </p:val>
                                        </p:tav>
                                      </p:tavLst>
                                    </p:anim>
                                  </p:childTnLst>
                                </p:cTn>
                              </p:par>
                              <p:par>
                                <p:cTn id="207" presetID="2" presetClass="entr" presetSubtype="4" fill="hold" grpId="0" nodeType="withEffect">
                                  <p:stCondLst>
                                    <p:cond delay="0"/>
                                  </p:stCondLst>
                                  <p:childTnLst>
                                    <p:set>
                                      <p:cBhvr>
                                        <p:cTn id="208" dur="1" fill="hold">
                                          <p:stCondLst>
                                            <p:cond delay="0"/>
                                          </p:stCondLst>
                                        </p:cTn>
                                        <p:tgtEl>
                                          <p:spTgt spid="50328"/>
                                        </p:tgtEl>
                                        <p:attrNameLst>
                                          <p:attrName>style.visibility</p:attrName>
                                        </p:attrNameLst>
                                      </p:cBhvr>
                                      <p:to>
                                        <p:strVal val="visible"/>
                                      </p:to>
                                    </p:set>
                                    <p:anim calcmode="lin" valueType="num">
                                      <p:cBhvr additive="base">
                                        <p:cTn id="209" dur="500" fill="hold"/>
                                        <p:tgtEl>
                                          <p:spTgt spid="50328"/>
                                        </p:tgtEl>
                                        <p:attrNameLst>
                                          <p:attrName>ppt_x</p:attrName>
                                        </p:attrNameLst>
                                      </p:cBhvr>
                                      <p:tavLst>
                                        <p:tav tm="0">
                                          <p:val>
                                            <p:strVal val="#ppt_x"/>
                                          </p:val>
                                        </p:tav>
                                        <p:tav tm="100000">
                                          <p:val>
                                            <p:strVal val="#ppt_x"/>
                                          </p:val>
                                        </p:tav>
                                      </p:tavLst>
                                    </p:anim>
                                    <p:anim calcmode="lin" valueType="num">
                                      <p:cBhvr additive="base">
                                        <p:cTn id="210" dur="500" fill="hold"/>
                                        <p:tgtEl>
                                          <p:spTgt spid="50328"/>
                                        </p:tgtEl>
                                        <p:attrNameLst>
                                          <p:attrName>ppt_y</p:attrName>
                                        </p:attrNameLst>
                                      </p:cBhvr>
                                      <p:tavLst>
                                        <p:tav tm="0">
                                          <p:val>
                                            <p:strVal val="1+#ppt_h/2"/>
                                          </p:val>
                                        </p:tav>
                                        <p:tav tm="100000">
                                          <p:val>
                                            <p:strVal val="#ppt_y"/>
                                          </p:val>
                                        </p:tav>
                                      </p:tavLst>
                                    </p:anim>
                                  </p:childTnLst>
                                </p:cTn>
                              </p:par>
                            </p:childTnLst>
                          </p:cTn>
                        </p:par>
                      </p:childTnLst>
                    </p:cTn>
                  </p:par>
                  <p:par>
                    <p:cTn id="211" fill="hold" nodeType="clickPar">
                      <p:stCondLst>
                        <p:cond delay="indefinite"/>
                      </p:stCondLst>
                      <p:childTnLst>
                        <p:par>
                          <p:cTn id="212" fill="hold" nodeType="withGroup">
                            <p:stCondLst>
                              <p:cond delay="0"/>
                            </p:stCondLst>
                            <p:childTnLst>
                              <p:par>
                                <p:cTn id="213" presetID="24" presetClass="entr" presetSubtype="0" fill="hold" grpId="0" nodeType="clickEffect">
                                  <p:stCondLst>
                                    <p:cond delay="0"/>
                                  </p:stCondLst>
                                  <p:childTnLst>
                                    <p:set>
                                      <p:cBhvr>
                                        <p:cTn id="214" dur="1" fill="hold">
                                          <p:stCondLst>
                                            <p:cond delay="0"/>
                                          </p:stCondLst>
                                        </p:cTn>
                                        <p:tgtEl>
                                          <p:spTgt spid="50338"/>
                                        </p:tgtEl>
                                        <p:attrNameLst>
                                          <p:attrName>style.visibility</p:attrName>
                                        </p:attrNameLst>
                                      </p:cBhvr>
                                      <p:to>
                                        <p:strVal val="visible"/>
                                      </p:to>
                                    </p:set>
                                    <p:anim to="" calcmode="lin" valueType="num">
                                      <p:cBhvr>
                                        <p:cTn id="215" dur="1" fill="hold"/>
                                        <p:tgtEl>
                                          <p:spTgt spid="50338"/>
                                        </p:tgtEl>
                                        <p:attrNameLst>
                                          <p:attrName/>
                                        </p:attrNameLst>
                                      </p:cBhvr>
                                    </p:anim>
                                  </p:childTnLst>
                                </p:cTn>
                              </p:par>
                              <p:par>
                                <p:cTn id="216" presetID="24" presetClass="entr" presetSubtype="0" fill="hold" grpId="0" nodeType="withEffect">
                                  <p:stCondLst>
                                    <p:cond delay="0"/>
                                  </p:stCondLst>
                                  <p:childTnLst>
                                    <p:set>
                                      <p:cBhvr>
                                        <p:cTn id="217" dur="1" fill="hold">
                                          <p:stCondLst>
                                            <p:cond delay="0"/>
                                          </p:stCondLst>
                                        </p:cTn>
                                        <p:tgtEl>
                                          <p:spTgt spid="50337"/>
                                        </p:tgtEl>
                                        <p:attrNameLst>
                                          <p:attrName>style.visibility</p:attrName>
                                        </p:attrNameLst>
                                      </p:cBhvr>
                                      <p:to>
                                        <p:strVal val="visible"/>
                                      </p:to>
                                    </p:set>
                                    <p:anim to="" calcmode="lin" valueType="num">
                                      <p:cBhvr>
                                        <p:cTn id="218" dur="1" fill="hold"/>
                                        <p:tgtEl>
                                          <p:spTgt spid="50337"/>
                                        </p:tgtEl>
                                        <p:attrNameLst>
                                          <p:attrName/>
                                        </p:attrNameLst>
                                      </p:cBhvr>
                                    </p:anim>
                                  </p:childTnLst>
                                </p:cTn>
                              </p:par>
                              <p:par>
                                <p:cTn id="219" presetID="24" presetClass="entr" presetSubtype="0" fill="hold" grpId="0" nodeType="withEffect">
                                  <p:stCondLst>
                                    <p:cond delay="0"/>
                                  </p:stCondLst>
                                  <p:childTnLst>
                                    <p:set>
                                      <p:cBhvr>
                                        <p:cTn id="220" dur="1" fill="hold">
                                          <p:stCondLst>
                                            <p:cond delay="0"/>
                                          </p:stCondLst>
                                        </p:cTn>
                                        <p:tgtEl>
                                          <p:spTgt spid="50336"/>
                                        </p:tgtEl>
                                        <p:attrNameLst>
                                          <p:attrName>style.visibility</p:attrName>
                                        </p:attrNameLst>
                                      </p:cBhvr>
                                      <p:to>
                                        <p:strVal val="visible"/>
                                      </p:to>
                                    </p:set>
                                    <p:anim to="" calcmode="lin" valueType="num">
                                      <p:cBhvr>
                                        <p:cTn id="221" dur="1" fill="hold"/>
                                        <p:tgtEl>
                                          <p:spTgt spid="50336"/>
                                        </p:tgtEl>
                                        <p:attrNameLst>
                                          <p:attrName/>
                                        </p:attrNameLst>
                                      </p:cBhvr>
                                    </p:anim>
                                  </p:childTnLst>
                                </p:cTn>
                              </p:par>
                              <p:par>
                                <p:cTn id="222" presetID="24" presetClass="entr" presetSubtype="0" fill="hold" grpId="0" nodeType="withEffect">
                                  <p:stCondLst>
                                    <p:cond delay="0"/>
                                  </p:stCondLst>
                                  <p:childTnLst>
                                    <p:set>
                                      <p:cBhvr>
                                        <p:cTn id="223" dur="1" fill="hold">
                                          <p:stCondLst>
                                            <p:cond delay="0"/>
                                          </p:stCondLst>
                                        </p:cTn>
                                        <p:tgtEl>
                                          <p:spTgt spid="50333"/>
                                        </p:tgtEl>
                                        <p:attrNameLst>
                                          <p:attrName>style.visibility</p:attrName>
                                        </p:attrNameLst>
                                      </p:cBhvr>
                                      <p:to>
                                        <p:strVal val="visible"/>
                                      </p:to>
                                    </p:set>
                                    <p:anim to="" calcmode="lin" valueType="num">
                                      <p:cBhvr>
                                        <p:cTn id="224" dur="1" fill="hold"/>
                                        <p:tgtEl>
                                          <p:spTgt spid="50333"/>
                                        </p:tgtEl>
                                        <p:attrNameLst>
                                          <p:attrName/>
                                        </p:attrNameLst>
                                      </p:cBhvr>
                                    </p:anim>
                                  </p:childTnLst>
                                </p:cTn>
                              </p:par>
                              <p:par>
                                <p:cTn id="225" presetID="24" presetClass="entr" presetSubtype="0" fill="hold" grpId="0" nodeType="withEffect">
                                  <p:stCondLst>
                                    <p:cond delay="0"/>
                                  </p:stCondLst>
                                  <p:childTnLst>
                                    <p:set>
                                      <p:cBhvr>
                                        <p:cTn id="226" dur="1" fill="hold">
                                          <p:stCondLst>
                                            <p:cond delay="0"/>
                                          </p:stCondLst>
                                        </p:cTn>
                                        <p:tgtEl>
                                          <p:spTgt spid="50332"/>
                                        </p:tgtEl>
                                        <p:attrNameLst>
                                          <p:attrName>style.visibility</p:attrName>
                                        </p:attrNameLst>
                                      </p:cBhvr>
                                      <p:to>
                                        <p:strVal val="visible"/>
                                      </p:to>
                                    </p:set>
                                    <p:anim to="" calcmode="lin" valueType="num">
                                      <p:cBhvr>
                                        <p:cTn id="227" dur="1" fill="hold"/>
                                        <p:tgtEl>
                                          <p:spTgt spid="50332"/>
                                        </p:tgtEl>
                                        <p:attrNameLst>
                                          <p:attrName/>
                                        </p:attrNameLst>
                                      </p:cBhvr>
                                    </p:anim>
                                  </p:childTnLst>
                                </p:cTn>
                              </p:par>
                              <p:par>
                                <p:cTn id="228" presetID="24" presetClass="entr" presetSubtype="0" fill="hold" grpId="0" nodeType="withEffect">
                                  <p:stCondLst>
                                    <p:cond delay="0"/>
                                  </p:stCondLst>
                                  <p:childTnLst>
                                    <p:set>
                                      <p:cBhvr>
                                        <p:cTn id="229" dur="1" fill="hold">
                                          <p:stCondLst>
                                            <p:cond delay="0"/>
                                          </p:stCondLst>
                                        </p:cTn>
                                        <p:tgtEl>
                                          <p:spTgt spid="50335"/>
                                        </p:tgtEl>
                                        <p:attrNameLst>
                                          <p:attrName>style.visibility</p:attrName>
                                        </p:attrNameLst>
                                      </p:cBhvr>
                                      <p:to>
                                        <p:strVal val="visible"/>
                                      </p:to>
                                    </p:set>
                                    <p:anim to="" calcmode="lin" valueType="num">
                                      <p:cBhvr>
                                        <p:cTn id="230" dur="1" fill="hold"/>
                                        <p:tgtEl>
                                          <p:spTgt spid="50335"/>
                                        </p:tgtEl>
                                        <p:attrNameLst>
                                          <p:attrName/>
                                        </p:attrNameLst>
                                      </p:cBhvr>
                                    </p:anim>
                                  </p:childTnLst>
                                </p:cTn>
                              </p:par>
                            </p:childTnLst>
                          </p:cTn>
                        </p:par>
                      </p:childTnLst>
                    </p:cTn>
                  </p:par>
                  <p:par>
                    <p:cTn id="231" fill="hold" nodeType="clickPar">
                      <p:stCondLst>
                        <p:cond delay="indefinite"/>
                      </p:stCondLst>
                      <p:childTnLst>
                        <p:par>
                          <p:cTn id="232" fill="hold" nodeType="withGroup">
                            <p:stCondLst>
                              <p:cond delay="0"/>
                            </p:stCondLst>
                            <p:childTnLst>
                              <p:par>
                                <p:cTn id="233" presetID="55" presetClass="entr" presetSubtype="0" fill="hold" grpId="1" nodeType="clickEffect">
                                  <p:stCondLst>
                                    <p:cond delay="0"/>
                                  </p:stCondLst>
                                  <p:childTnLst>
                                    <p:set>
                                      <p:cBhvr>
                                        <p:cTn id="234" dur="1" fill="hold">
                                          <p:stCondLst>
                                            <p:cond delay="0"/>
                                          </p:stCondLst>
                                        </p:cTn>
                                        <p:tgtEl>
                                          <p:spTgt spid="50337"/>
                                        </p:tgtEl>
                                        <p:attrNameLst>
                                          <p:attrName>style.visibility</p:attrName>
                                        </p:attrNameLst>
                                      </p:cBhvr>
                                      <p:to>
                                        <p:strVal val="visible"/>
                                      </p:to>
                                    </p:set>
                                    <p:anim calcmode="lin" valueType="num">
                                      <p:cBhvr>
                                        <p:cTn id="235" dur="5000" fill="hold"/>
                                        <p:tgtEl>
                                          <p:spTgt spid="50337"/>
                                        </p:tgtEl>
                                        <p:attrNameLst>
                                          <p:attrName>ppt_w</p:attrName>
                                        </p:attrNameLst>
                                      </p:cBhvr>
                                      <p:tavLst>
                                        <p:tav tm="0">
                                          <p:val>
                                            <p:strVal val="#ppt_w*0.70"/>
                                          </p:val>
                                        </p:tav>
                                        <p:tav tm="100000">
                                          <p:val>
                                            <p:strVal val="#ppt_w"/>
                                          </p:val>
                                        </p:tav>
                                      </p:tavLst>
                                    </p:anim>
                                    <p:anim calcmode="lin" valueType="num">
                                      <p:cBhvr>
                                        <p:cTn id="236" dur="5000" fill="hold"/>
                                        <p:tgtEl>
                                          <p:spTgt spid="50337"/>
                                        </p:tgtEl>
                                        <p:attrNameLst>
                                          <p:attrName>ppt_h</p:attrName>
                                        </p:attrNameLst>
                                      </p:cBhvr>
                                      <p:tavLst>
                                        <p:tav tm="0">
                                          <p:val>
                                            <p:strVal val="#ppt_h"/>
                                          </p:val>
                                        </p:tav>
                                        <p:tav tm="100000">
                                          <p:val>
                                            <p:strVal val="#ppt_h"/>
                                          </p:val>
                                        </p:tav>
                                      </p:tavLst>
                                    </p:anim>
                                    <p:animEffect transition="in" filter="fade">
                                      <p:cBhvr>
                                        <p:cTn id="237" dur="5000"/>
                                        <p:tgtEl>
                                          <p:spTgt spid="50337"/>
                                        </p:tgtEl>
                                      </p:cBhvr>
                                    </p:animEffect>
                                  </p:childTnLst>
                                </p:cTn>
                              </p:par>
                              <p:par>
                                <p:cTn id="238" presetID="55" presetClass="entr" presetSubtype="0" fill="hold" grpId="1" nodeType="withEffect">
                                  <p:stCondLst>
                                    <p:cond delay="0"/>
                                  </p:stCondLst>
                                  <p:childTnLst>
                                    <p:set>
                                      <p:cBhvr>
                                        <p:cTn id="239" dur="1" fill="hold">
                                          <p:stCondLst>
                                            <p:cond delay="0"/>
                                          </p:stCondLst>
                                        </p:cTn>
                                        <p:tgtEl>
                                          <p:spTgt spid="50327"/>
                                        </p:tgtEl>
                                        <p:attrNameLst>
                                          <p:attrName>style.visibility</p:attrName>
                                        </p:attrNameLst>
                                      </p:cBhvr>
                                      <p:to>
                                        <p:strVal val="visible"/>
                                      </p:to>
                                    </p:set>
                                    <p:anim calcmode="lin" valueType="num">
                                      <p:cBhvr>
                                        <p:cTn id="240" dur="5000" fill="hold"/>
                                        <p:tgtEl>
                                          <p:spTgt spid="50327"/>
                                        </p:tgtEl>
                                        <p:attrNameLst>
                                          <p:attrName>ppt_w</p:attrName>
                                        </p:attrNameLst>
                                      </p:cBhvr>
                                      <p:tavLst>
                                        <p:tav tm="0">
                                          <p:val>
                                            <p:strVal val="#ppt_w*0.70"/>
                                          </p:val>
                                        </p:tav>
                                        <p:tav tm="100000">
                                          <p:val>
                                            <p:strVal val="#ppt_w"/>
                                          </p:val>
                                        </p:tav>
                                      </p:tavLst>
                                    </p:anim>
                                    <p:anim calcmode="lin" valueType="num">
                                      <p:cBhvr>
                                        <p:cTn id="241" dur="5000" fill="hold"/>
                                        <p:tgtEl>
                                          <p:spTgt spid="50327"/>
                                        </p:tgtEl>
                                        <p:attrNameLst>
                                          <p:attrName>ppt_h</p:attrName>
                                        </p:attrNameLst>
                                      </p:cBhvr>
                                      <p:tavLst>
                                        <p:tav tm="0">
                                          <p:val>
                                            <p:strVal val="#ppt_h"/>
                                          </p:val>
                                        </p:tav>
                                        <p:tav tm="100000">
                                          <p:val>
                                            <p:strVal val="#ppt_h"/>
                                          </p:val>
                                        </p:tav>
                                      </p:tavLst>
                                    </p:anim>
                                    <p:animEffect transition="in" filter="fade">
                                      <p:cBhvr>
                                        <p:cTn id="242" dur="5000"/>
                                        <p:tgtEl>
                                          <p:spTgt spid="50327"/>
                                        </p:tgtEl>
                                      </p:cBhvr>
                                    </p:animEffect>
                                  </p:childTnLst>
                                </p:cTn>
                              </p:par>
                              <p:par>
                                <p:cTn id="243" presetID="55" presetClass="entr" presetSubtype="0" fill="hold" grpId="1" nodeType="withEffect">
                                  <p:stCondLst>
                                    <p:cond delay="0"/>
                                  </p:stCondLst>
                                  <p:childTnLst>
                                    <p:set>
                                      <p:cBhvr>
                                        <p:cTn id="244" dur="1" fill="hold">
                                          <p:stCondLst>
                                            <p:cond delay="0"/>
                                          </p:stCondLst>
                                        </p:cTn>
                                        <p:tgtEl>
                                          <p:spTgt spid="50325"/>
                                        </p:tgtEl>
                                        <p:attrNameLst>
                                          <p:attrName>style.visibility</p:attrName>
                                        </p:attrNameLst>
                                      </p:cBhvr>
                                      <p:to>
                                        <p:strVal val="visible"/>
                                      </p:to>
                                    </p:set>
                                    <p:anim calcmode="lin" valueType="num">
                                      <p:cBhvr>
                                        <p:cTn id="245" dur="5000" fill="hold"/>
                                        <p:tgtEl>
                                          <p:spTgt spid="50325"/>
                                        </p:tgtEl>
                                        <p:attrNameLst>
                                          <p:attrName>ppt_w</p:attrName>
                                        </p:attrNameLst>
                                      </p:cBhvr>
                                      <p:tavLst>
                                        <p:tav tm="0">
                                          <p:val>
                                            <p:strVal val="#ppt_w*0.70"/>
                                          </p:val>
                                        </p:tav>
                                        <p:tav tm="100000">
                                          <p:val>
                                            <p:strVal val="#ppt_w"/>
                                          </p:val>
                                        </p:tav>
                                      </p:tavLst>
                                    </p:anim>
                                    <p:anim calcmode="lin" valueType="num">
                                      <p:cBhvr>
                                        <p:cTn id="246" dur="5000" fill="hold"/>
                                        <p:tgtEl>
                                          <p:spTgt spid="50325"/>
                                        </p:tgtEl>
                                        <p:attrNameLst>
                                          <p:attrName>ppt_h</p:attrName>
                                        </p:attrNameLst>
                                      </p:cBhvr>
                                      <p:tavLst>
                                        <p:tav tm="0">
                                          <p:val>
                                            <p:strVal val="#ppt_h"/>
                                          </p:val>
                                        </p:tav>
                                        <p:tav tm="100000">
                                          <p:val>
                                            <p:strVal val="#ppt_h"/>
                                          </p:val>
                                        </p:tav>
                                      </p:tavLst>
                                    </p:anim>
                                    <p:animEffect transition="in" filter="fade">
                                      <p:cBhvr>
                                        <p:cTn id="247" dur="5000"/>
                                        <p:tgtEl>
                                          <p:spTgt spid="50325"/>
                                        </p:tgtEl>
                                      </p:cBhvr>
                                    </p:animEffect>
                                  </p:childTnLst>
                                </p:cTn>
                              </p:par>
                              <p:par>
                                <p:cTn id="248" presetID="55" presetClass="entr" presetSubtype="0" fill="hold" grpId="1" nodeType="withEffect">
                                  <p:stCondLst>
                                    <p:cond delay="0"/>
                                  </p:stCondLst>
                                  <p:childTnLst>
                                    <p:set>
                                      <p:cBhvr>
                                        <p:cTn id="249" dur="1" fill="hold">
                                          <p:stCondLst>
                                            <p:cond delay="0"/>
                                          </p:stCondLst>
                                        </p:cTn>
                                        <p:tgtEl>
                                          <p:spTgt spid="50343"/>
                                        </p:tgtEl>
                                        <p:attrNameLst>
                                          <p:attrName>style.visibility</p:attrName>
                                        </p:attrNameLst>
                                      </p:cBhvr>
                                      <p:to>
                                        <p:strVal val="visible"/>
                                      </p:to>
                                    </p:set>
                                    <p:anim calcmode="lin" valueType="num">
                                      <p:cBhvr>
                                        <p:cTn id="250" dur="5000" fill="hold"/>
                                        <p:tgtEl>
                                          <p:spTgt spid="50343"/>
                                        </p:tgtEl>
                                        <p:attrNameLst>
                                          <p:attrName>ppt_w</p:attrName>
                                        </p:attrNameLst>
                                      </p:cBhvr>
                                      <p:tavLst>
                                        <p:tav tm="0">
                                          <p:val>
                                            <p:strVal val="#ppt_w*0.70"/>
                                          </p:val>
                                        </p:tav>
                                        <p:tav tm="100000">
                                          <p:val>
                                            <p:strVal val="#ppt_w"/>
                                          </p:val>
                                        </p:tav>
                                      </p:tavLst>
                                    </p:anim>
                                    <p:anim calcmode="lin" valueType="num">
                                      <p:cBhvr>
                                        <p:cTn id="251" dur="5000" fill="hold"/>
                                        <p:tgtEl>
                                          <p:spTgt spid="50343"/>
                                        </p:tgtEl>
                                        <p:attrNameLst>
                                          <p:attrName>ppt_h</p:attrName>
                                        </p:attrNameLst>
                                      </p:cBhvr>
                                      <p:tavLst>
                                        <p:tav tm="0">
                                          <p:val>
                                            <p:strVal val="#ppt_h"/>
                                          </p:val>
                                        </p:tav>
                                        <p:tav tm="100000">
                                          <p:val>
                                            <p:strVal val="#ppt_h"/>
                                          </p:val>
                                        </p:tav>
                                      </p:tavLst>
                                    </p:anim>
                                    <p:animEffect transition="in" filter="fade">
                                      <p:cBhvr>
                                        <p:cTn id="252" dur="5000"/>
                                        <p:tgtEl>
                                          <p:spTgt spid="50343"/>
                                        </p:tgtEl>
                                      </p:cBhvr>
                                    </p:animEffect>
                                  </p:childTnLst>
                                </p:cTn>
                              </p:par>
                              <p:par>
                                <p:cTn id="253" presetID="55" presetClass="entr" presetSubtype="0" fill="hold" grpId="1" nodeType="withEffect">
                                  <p:stCondLst>
                                    <p:cond delay="0"/>
                                  </p:stCondLst>
                                  <p:childTnLst>
                                    <p:set>
                                      <p:cBhvr>
                                        <p:cTn id="254" dur="1" fill="hold">
                                          <p:stCondLst>
                                            <p:cond delay="0"/>
                                          </p:stCondLst>
                                        </p:cTn>
                                        <p:tgtEl>
                                          <p:spTgt spid="50315"/>
                                        </p:tgtEl>
                                        <p:attrNameLst>
                                          <p:attrName>style.visibility</p:attrName>
                                        </p:attrNameLst>
                                      </p:cBhvr>
                                      <p:to>
                                        <p:strVal val="visible"/>
                                      </p:to>
                                    </p:set>
                                    <p:anim calcmode="lin" valueType="num">
                                      <p:cBhvr>
                                        <p:cTn id="255" dur="5000" fill="hold"/>
                                        <p:tgtEl>
                                          <p:spTgt spid="50315"/>
                                        </p:tgtEl>
                                        <p:attrNameLst>
                                          <p:attrName>ppt_w</p:attrName>
                                        </p:attrNameLst>
                                      </p:cBhvr>
                                      <p:tavLst>
                                        <p:tav tm="0">
                                          <p:val>
                                            <p:strVal val="#ppt_w*0.70"/>
                                          </p:val>
                                        </p:tav>
                                        <p:tav tm="100000">
                                          <p:val>
                                            <p:strVal val="#ppt_w"/>
                                          </p:val>
                                        </p:tav>
                                      </p:tavLst>
                                    </p:anim>
                                    <p:anim calcmode="lin" valueType="num">
                                      <p:cBhvr>
                                        <p:cTn id="256" dur="5000" fill="hold"/>
                                        <p:tgtEl>
                                          <p:spTgt spid="50315"/>
                                        </p:tgtEl>
                                        <p:attrNameLst>
                                          <p:attrName>ppt_h</p:attrName>
                                        </p:attrNameLst>
                                      </p:cBhvr>
                                      <p:tavLst>
                                        <p:tav tm="0">
                                          <p:val>
                                            <p:strVal val="#ppt_h"/>
                                          </p:val>
                                        </p:tav>
                                        <p:tav tm="100000">
                                          <p:val>
                                            <p:strVal val="#ppt_h"/>
                                          </p:val>
                                        </p:tav>
                                      </p:tavLst>
                                    </p:anim>
                                    <p:animEffect transition="in" filter="fade">
                                      <p:cBhvr>
                                        <p:cTn id="257" dur="5000"/>
                                        <p:tgtEl>
                                          <p:spTgt spid="50315"/>
                                        </p:tgtEl>
                                      </p:cBhvr>
                                    </p:animEffect>
                                  </p:childTnLst>
                                </p:cTn>
                              </p:par>
                              <p:par>
                                <p:cTn id="258" presetID="55" presetClass="entr" presetSubtype="0" fill="hold" grpId="1" nodeType="withEffect">
                                  <p:stCondLst>
                                    <p:cond delay="0"/>
                                  </p:stCondLst>
                                  <p:childTnLst>
                                    <p:set>
                                      <p:cBhvr>
                                        <p:cTn id="259" dur="1" fill="hold">
                                          <p:stCondLst>
                                            <p:cond delay="0"/>
                                          </p:stCondLst>
                                        </p:cTn>
                                        <p:tgtEl>
                                          <p:spTgt spid="50284"/>
                                        </p:tgtEl>
                                        <p:attrNameLst>
                                          <p:attrName>style.visibility</p:attrName>
                                        </p:attrNameLst>
                                      </p:cBhvr>
                                      <p:to>
                                        <p:strVal val="visible"/>
                                      </p:to>
                                    </p:set>
                                    <p:anim calcmode="lin" valueType="num">
                                      <p:cBhvr>
                                        <p:cTn id="260" dur="5000" fill="hold"/>
                                        <p:tgtEl>
                                          <p:spTgt spid="50284"/>
                                        </p:tgtEl>
                                        <p:attrNameLst>
                                          <p:attrName>ppt_w</p:attrName>
                                        </p:attrNameLst>
                                      </p:cBhvr>
                                      <p:tavLst>
                                        <p:tav tm="0">
                                          <p:val>
                                            <p:strVal val="#ppt_w*0.70"/>
                                          </p:val>
                                        </p:tav>
                                        <p:tav tm="100000">
                                          <p:val>
                                            <p:strVal val="#ppt_w"/>
                                          </p:val>
                                        </p:tav>
                                      </p:tavLst>
                                    </p:anim>
                                    <p:anim calcmode="lin" valueType="num">
                                      <p:cBhvr>
                                        <p:cTn id="261" dur="5000" fill="hold"/>
                                        <p:tgtEl>
                                          <p:spTgt spid="50284"/>
                                        </p:tgtEl>
                                        <p:attrNameLst>
                                          <p:attrName>ppt_h</p:attrName>
                                        </p:attrNameLst>
                                      </p:cBhvr>
                                      <p:tavLst>
                                        <p:tav tm="0">
                                          <p:val>
                                            <p:strVal val="#ppt_h"/>
                                          </p:val>
                                        </p:tav>
                                        <p:tav tm="100000">
                                          <p:val>
                                            <p:strVal val="#ppt_h"/>
                                          </p:val>
                                        </p:tav>
                                      </p:tavLst>
                                    </p:anim>
                                    <p:animEffect transition="in" filter="fade">
                                      <p:cBhvr>
                                        <p:cTn id="262" dur="5000"/>
                                        <p:tgtEl>
                                          <p:spTgt spid="50284"/>
                                        </p:tgtEl>
                                      </p:cBhvr>
                                    </p:animEffect>
                                  </p:childTnLst>
                                </p:cTn>
                              </p:par>
                              <p:par>
                                <p:cTn id="263" presetID="55" presetClass="entr" presetSubtype="0" fill="hold" grpId="1" nodeType="withEffect">
                                  <p:stCondLst>
                                    <p:cond delay="0"/>
                                  </p:stCondLst>
                                  <p:childTnLst>
                                    <p:set>
                                      <p:cBhvr>
                                        <p:cTn id="264" dur="1" fill="hold">
                                          <p:stCondLst>
                                            <p:cond delay="0"/>
                                          </p:stCondLst>
                                        </p:cTn>
                                        <p:tgtEl>
                                          <p:spTgt spid="50272"/>
                                        </p:tgtEl>
                                        <p:attrNameLst>
                                          <p:attrName>style.visibility</p:attrName>
                                        </p:attrNameLst>
                                      </p:cBhvr>
                                      <p:to>
                                        <p:strVal val="visible"/>
                                      </p:to>
                                    </p:set>
                                    <p:anim calcmode="lin" valueType="num">
                                      <p:cBhvr>
                                        <p:cTn id="265" dur="5000" fill="hold"/>
                                        <p:tgtEl>
                                          <p:spTgt spid="50272"/>
                                        </p:tgtEl>
                                        <p:attrNameLst>
                                          <p:attrName>ppt_w</p:attrName>
                                        </p:attrNameLst>
                                      </p:cBhvr>
                                      <p:tavLst>
                                        <p:tav tm="0">
                                          <p:val>
                                            <p:strVal val="#ppt_w*0.70"/>
                                          </p:val>
                                        </p:tav>
                                        <p:tav tm="100000">
                                          <p:val>
                                            <p:strVal val="#ppt_w"/>
                                          </p:val>
                                        </p:tav>
                                      </p:tavLst>
                                    </p:anim>
                                    <p:anim calcmode="lin" valueType="num">
                                      <p:cBhvr>
                                        <p:cTn id="266" dur="5000" fill="hold"/>
                                        <p:tgtEl>
                                          <p:spTgt spid="50272"/>
                                        </p:tgtEl>
                                        <p:attrNameLst>
                                          <p:attrName>ppt_h</p:attrName>
                                        </p:attrNameLst>
                                      </p:cBhvr>
                                      <p:tavLst>
                                        <p:tav tm="0">
                                          <p:val>
                                            <p:strVal val="#ppt_h"/>
                                          </p:val>
                                        </p:tav>
                                        <p:tav tm="100000">
                                          <p:val>
                                            <p:strVal val="#ppt_h"/>
                                          </p:val>
                                        </p:tav>
                                      </p:tavLst>
                                    </p:anim>
                                    <p:animEffect transition="in" filter="fade">
                                      <p:cBhvr>
                                        <p:cTn id="267" dur="5000"/>
                                        <p:tgtEl>
                                          <p:spTgt spid="50272"/>
                                        </p:tgtEl>
                                      </p:cBhvr>
                                    </p:animEffect>
                                  </p:childTnLst>
                                </p:cTn>
                              </p:par>
                              <p:par>
                                <p:cTn id="268" presetID="7" presetClass="entr" presetSubtype="4" fill="hold" grpId="2" nodeType="withEffect">
                                  <p:stCondLst>
                                    <p:cond delay="0"/>
                                  </p:stCondLst>
                                  <p:childTnLst>
                                    <p:set>
                                      <p:cBhvr>
                                        <p:cTn id="269" dur="1" fill="hold">
                                          <p:stCondLst>
                                            <p:cond delay="0"/>
                                          </p:stCondLst>
                                        </p:cTn>
                                        <p:tgtEl>
                                          <p:spTgt spid="50272"/>
                                        </p:tgtEl>
                                        <p:attrNameLst>
                                          <p:attrName>style.visibility</p:attrName>
                                        </p:attrNameLst>
                                      </p:cBhvr>
                                      <p:to>
                                        <p:strVal val="visible"/>
                                      </p:to>
                                    </p:set>
                                    <p:anim calcmode="lin" valueType="num">
                                      <p:cBhvr additive="base">
                                        <p:cTn id="270" dur="5000" fill="hold"/>
                                        <p:tgtEl>
                                          <p:spTgt spid="50272"/>
                                        </p:tgtEl>
                                        <p:attrNameLst>
                                          <p:attrName>ppt_x</p:attrName>
                                        </p:attrNameLst>
                                      </p:cBhvr>
                                      <p:tavLst>
                                        <p:tav tm="0">
                                          <p:val>
                                            <p:strVal val="#ppt_x"/>
                                          </p:val>
                                        </p:tav>
                                        <p:tav tm="100000">
                                          <p:val>
                                            <p:strVal val="#ppt_x"/>
                                          </p:val>
                                        </p:tav>
                                      </p:tavLst>
                                    </p:anim>
                                    <p:anim calcmode="lin" valueType="num">
                                      <p:cBhvr additive="base">
                                        <p:cTn id="271" dur="5000" fill="hold"/>
                                        <p:tgtEl>
                                          <p:spTgt spid="50272"/>
                                        </p:tgtEl>
                                        <p:attrNameLst>
                                          <p:attrName>ppt_y</p:attrName>
                                        </p:attrNameLst>
                                      </p:cBhvr>
                                      <p:tavLst>
                                        <p:tav tm="0">
                                          <p:val>
                                            <p:strVal val="1+#ppt_h/2"/>
                                          </p:val>
                                        </p:tav>
                                        <p:tav tm="100000">
                                          <p:val>
                                            <p:strVal val="#ppt_y"/>
                                          </p:val>
                                        </p:tav>
                                      </p:tavLst>
                                    </p:anim>
                                  </p:childTnLst>
                                </p:cTn>
                              </p:par>
                              <p:par>
                                <p:cTn id="272" presetID="7" presetClass="entr" presetSubtype="4" fill="hold" grpId="2" nodeType="withEffect">
                                  <p:stCondLst>
                                    <p:cond delay="0"/>
                                  </p:stCondLst>
                                  <p:childTnLst>
                                    <p:set>
                                      <p:cBhvr>
                                        <p:cTn id="273" dur="1" fill="hold">
                                          <p:stCondLst>
                                            <p:cond delay="0"/>
                                          </p:stCondLst>
                                        </p:cTn>
                                        <p:tgtEl>
                                          <p:spTgt spid="50284"/>
                                        </p:tgtEl>
                                        <p:attrNameLst>
                                          <p:attrName>style.visibility</p:attrName>
                                        </p:attrNameLst>
                                      </p:cBhvr>
                                      <p:to>
                                        <p:strVal val="visible"/>
                                      </p:to>
                                    </p:set>
                                    <p:anim calcmode="lin" valueType="num">
                                      <p:cBhvr additive="base">
                                        <p:cTn id="274" dur="5000" fill="hold"/>
                                        <p:tgtEl>
                                          <p:spTgt spid="50284"/>
                                        </p:tgtEl>
                                        <p:attrNameLst>
                                          <p:attrName>ppt_x</p:attrName>
                                        </p:attrNameLst>
                                      </p:cBhvr>
                                      <p:tavLst>
                                        <p:tav tm="0">
                                          <p:val>
                                            <p:strVal val="#ppt_x"/>
                                          </p:val>
                                        </p:tav>
                                        <p:tav tm="100000">
                                          <p:val>
                                            <p:strVal val="#ppt_x"/>
                                          </p:val>
                                        </p:tav>
                                      </p:tavLst>
                                    </p:anim>
                                    <p:anim calcmode="lin" valueType="num">
                                      <p:cBhvr additive="base">
                                        <p:cTn id="275" dur="5000" fill="hold"/>
                                        <p:tgtEl>
                                          <p:spTgt spid="50284"/>
                                        </p:tgtEl>
                                        <p:attrNameLst>
                                          <p:attrName>ppt_y</p:attrName>
                                        </p:attrNameLst>
                                      </p:cBhvr>
                                      <p:tavLst>
                                        <p:tav tm="0">
                                          <p:val>
                                            <p:strVal val="1+#ppt_h/2"/>
                                          </p:val>
                                        </p:tav>
                                        <p:tav tm="100000">
                                          <p:val>
                                            <p:strVal val="#ppt_y"/>
                                          </p:val>
                                        </p:tav>
                                      </p:tavLst>
                                    </p:anim>
                                  </p:childTnLst>
                                </p:cTn>
                              </p:par>
                              <p:par>
                                <p:cTn id="276" presetID="7" presetClass="entr" presetSubtype="4" fill="hold" grpId="1" nodeType="withEffect">
                                  <p:stCondLst>
                                    <p:cond delay="0"/>
                                  </p:stCondLst>
                                  <p:childTnLst>
                                    <p:set>
                                      <p:cBhvr>
                                        <p:cTn id="277" dur="1" fill="hold">
                                          <p:stCondLst>
                                            <p:cond delay="0"/>
                                          </p:stCondLst>
                                        </p:cTn>
                                        <p:tgtEl>
                                          <p:spTgt spid="50358"/>
                                        </p:tgtEl>
                                        <p:attrNameLst>
                                          <p:attrName>style.visibility</p:attrName>
                                        </p:attrNameLst>
                                      </p:cBhvr>
                                      <p:to>
                                        <p:strVal val="visible"/>
                                      </p:to>
                                    </p:set>
                                    <p:anim calcmode="lin" valueType="num">
                                      <p:cBhvr additive="base">
                                        <p:cTn id="278" dur="5000" fill="hold"/>
                                        <p:tgtEl>
                                          <p:spTgt spid="50358"/>
                                        </p:tgtEl>
                                        <p:attrNameLst>
                                          <p:attrName>ppt_x</p:attrName>
                                        </p:attrNameLst>
                                      </p:cBhvr>
                                      <p:tavLst>
                                        <p:tav tm="0">
                                          <p:val>
                                            <p:strVal val="#ppt_x"/>
                                          </p:val>
                                        </p:tav>
                                        <p:tav tm="100000">
                                          <p:val>
                                            <p:strVal val="#ppt_x"/>
                                          </p:val>
                                        </p:tav>
                                      </p:tavLst>
                                    </p:anim>
                                    <p:anim calcmode="lin" valueType="num">
                                      <p:cBhvr additive="base">
                                        <p:cTn id="279" dur="5000" fill="hold"/>
                                        <p:tgtEl>
                                          <p:spTgt spid="50358"/>
                                        </p:tgtEl>
                                        <p:attrNameLst>
                                          <p:attrName>ppt_y</p:attrName>
                                        </p:attrNameLst>
                                      </p:cBhvr>
                                      <p:tavLst>
                                        <p:tav tm="0">
                                          <p:val>
                                            <p:strVal val="1+#ppt_h/2"/>
                                          </p:val>
                                        </p:tav>
                                        <p:tav tm="100000">
                                          <p:val>
                                            <p:strVal val="#ppt_y"/>
                                          </p:val>
                                        </p:tav>
                                      </p:tavLst>
                                    </p:anim>
                                  </p:childTnLst>
                                </p:cTn>
                              </p:par>
                              <p:par>
                                <p:cTn id="280" presetID="7" presetClass="entr" presetSubtype="4" fill="hold" grpId="2" nodeType="withEffect">
                                  <p:stCondLst>
                                    <p:cond delay="0"/>
                                  </p:stCondLst>
                                  <p:childTnLst>
                                    <p:set>
                                      <p:cBhvr>
                                        <p:cTn id="281" dur="1" fill="hold">
                                          <p:stCondLst>
                                            <p:cond delay="0"/>
                                          </p:stCondLst>
                                        </p:cTn>
                                        <p:tgtEl>
                                          <p:spTgt spid="50315"/>
                                        </p:tgtEl>
                                        <p:attrNameLst>
                                          <p:attrName>style.visibility</p:attrName>
                                        </p:attrNameLst>
                                      </p:cBhvr>
                                      <p:to>
                                        <p:strVal val="visible"/>
                                      </p:to>
                                    </p:set>
                                    <p:anim calcmode="lin" valueType="num">
                                      <p:cBhvr additive="base">
                                        <p:cTn id="282" dur="5000" fill="hold"/>
                                        <p:tgtEl>
                                          <p:spTgt spid="50315"/>
                                        </p:tgtEl>
                                        <p:attrNameLst>
                                          <p:attrName>ppt_x</p:attrName>
                                        </p:attrNameLst>
                                      </p:cBhvr>
                                      <p:tavLst>
                                        <p:tav tm="0">
                                          <p:val>
                                            <p:strVal val="#ppt_x"/>
                                          </p:val>
                                        </p:tav>
                                        <p:tav tm="100000">
                                          <p:val>
                                            <p:strVal val="#ppt_x"/>
                                          </p:val>
                                        </p:tav>
                                      </p:tavLst>
                                    </p:anim>
                                    <p:anim calcmode="lin" valueType="num">
                                      <p:cBhvr additive="base">
                                        <p:cTn id="283" dur="5000" fill="hold"/>
                                        <p:tgtEl>
                                          <p:spTgt spid="50315"/>
                                        </p:tgtEl>
                                        <p:attrNameLst>
                                          <p:attrName>ppt_y</p:attrName>
                                        </p:attrNameLst>
                                      </p:cBhvr>
                                      <p:tavLst>
                                        <p:tav tm="0">
                                          <p:val>
                                            <p:strVal val="1+#ppt_h/2"/>
                                          </p:val>
                                        </p:tav>
                                        <p:tav tm="100000">
                                          <p:val>
                                            <p:strVal val="#ppt_y"/>
                                          </p:val>
                                        </p:tav>
                                      </p:tavLst>
                                    </p:anim>
                                  </p:childTnLst>
                                </p:cTn>
                              </p:par>
                              <p:par>
                                <p:cTn id="284" presetID="7" presetClass="entr" presetSubtype="4" fill="hold" grpId="1" nodeType="withEffect">
                                  <p:stCondLst>
                                    <p:cond delay="0"/>
                                  </p:stCondLst>
                                  <p:childTnLst>
                                    <p:set>
                                      <p:cBhvr>
                                        <p:cTn id="285" dur="1" fill="hold">
                                          <p:stCondLst>
                                            <p:cond delay="0"/>
                                          </p:stCondLst>
                                        </p:cTn>
                                        <p:tgtEl>
                                          <p:spTgt spid="50304"/>
                                        </p:tgtEl>
                                        <p:attrNameLst>
                                          <p:attrName>style.visibility</p:attrName>
                                        </p:attrNameLst>
                                      </p:cBhvr>
                                      <p:to>
                                        <p:strVal val="visible"/>
                                      </p:to>
                                    </p:set>
                                    <p:anim calcmode="lin" valueType="num">
                                      <p:cBhvr additive="base">
                                        <p:cTn id="286" dur="5000" fill="hold"/>
                                        <p:tgtEl>
                                          <p:spTgt spid="50304"/>
                                        </p:tgtEl>
                                        <p:attrNameLst>
                                          <p:attrName>ppt_x</p:attrName>
                                        </p:attrNameLst>
                                      </p:cBhvr>
                                      <p:tavLst>
                                        <p:tav tm="0">
                                          <p:val>
                                            <p:strVal val="#ppt_x"/>
                                          </p:val>
                                        </p:tav>
                                        <p:tav tm="100000">
                                          <p:val>
                                            <p:strVal val="#ppt_x"/>
                                          </p:val>
                                        </p:tav>
                                      </p:tavLst>
                                    </p:anim>
                                    <p:anim calcmode="lin" valueType="num">
                                      <p:cBhvr additive="base">
                                        <p:cTn id="287" dur="5000" fill="hold"/>
                                        <p:tgtEl>
                                          <p:spTgt spid="50304"/>
                                        </p:tgtEl>
                                        <p:attrNameLst>
                                          <p:attrName>ppt_y</p:attrName>
                                        </p:attrNameLst>
                                      </p:cBhvr>
                                      <p:tavLst>
                                        <p:tav tm="0">
                                          <p:val>
                                            <p:strVal val="1+#ppt_h/2"/>
                                          </p:val>
                                        </p:tav>
                                        <p:tav tm="100000">
                                          <p:val>
                                            <p:strVal val="#ppt_y"/>
                                          </p:val>
                                        </p:tav>
                                      </p:tavLst>
                                    </p:anim>
                                  </p:childTnLst>
                                </p:cTn>
                              </p:par>
                              <p:par>
                                <p:cTn id="288" presetID="7" presetClass="entr" presetSubtype="4" fill="hold" grpId="2" nodeType="withEffect">
                                  <p:stCondLst>
                                    <p:cond delay="0"/>
                                  </p:stCondLst>
                                  <p:childTnLst>
                                    <p:set>
                                      <p:cBhvr>
                                        <p:cTn id="289" dur="1" fill="hold">
                                          <p:stCondLst>
                                            <p:cond delay="0"/>
                                          </p:stCondLst>
                                        </p:cTn>
                                        <p:tgtEl>
                                          <p:spTgt spid="50343"/>
                                        </p:tgtEl>
                                        <p:attrNameLst>
                                          <p:attrName>style.visibility</p:attrName>
                                        </p:attrNameLst>
                                      </p:cBhvr>
                                      <p:to>
                                        <p:strVal val="visible"/>
                                      </p:to>
                                    </p:set>
                                    <p:anim calcmode="lin" valueType="num">
                                      <p:cBhvr additive="base">
                                        <p:cTn id="290" dur="5000" fill="hold"/>
                                        <p:tgtEl>
                                          <p:spTgt spid="50343"/>
                                        </p:tgtEl>
                                        <p:attrNameLst>
                                          <p:attrName>ppt_x</p:attrName>
                                        </p:attrNameLst>
                                      </p:cBhvr>
                                      <p:tavLst>
                                        <p:tav tm="0">
                                          <p:val>
                                            <p:strVal val="#ppt_x"/>
                                          </p:val>
                                        </p:tav>
                                        <p:tav tm="100000">
                                          <p:val>
                                            <p:strVal val="#ppt_x"/>
                                          </p:val>
                                        </p:tav>
                                      </p:tavLst>
                                    </p:anim>
                                    <p:anim calcmode="lin" valueType="num">
                                      <p:cBhvr additive="base">
                                        <p:cTn id="291" dur="5000" fill="hold"/>
                                        <p:tgtEl>
                                          <p:spTgt spid="50343"/>
                                        </p:tgtEl>
                                        <p:attrNameLst>
                                          <p:attrName>ppt_y</p:attrName>
                                        </p:attrNameLst>
                                      </p:cBhvr>
                                      <p:tavLst>
                                        <p:tav tm="0">
                                          <p:val>
                                            <p:strVal val="1+#ppt_h/2"/>
                                          </p:val>
                                        </p:tav>
                                        <p:tav tm="100000">
                                          <p:val>
                                            <p:strVal val="#ppt_y"/>
                                          </p:val>
                                        </p:tav>
                                      </p:tavLst>
                                    </p:anim>
                                  </p:childTnLst>
                                </p:cTn>
                              </p:par>
                              <p:par>
                                <p:cTn id="292" presetID="7" presetClass="entr" presetSubtype="4" fill="hold" grpId="2" nodeType="withEffect">
                                  <p:stCondLst>
                                    <p:cond delay="0"/>
                                  </p:stCondLst>
                                  <p:childTnLst>
                                    <p:set>
                                      <p:cBhvr>
                                        <p:cTn id="293" dur="1" fill="hold">
                                          <p:stCondLst>
                                            <p:cond delay="0"/>
                                          </p:stCondLst>
                                        </p:cTn>
                                        <p:tgtEl>
                                          <p:spTgt spid="50327"/>
                                        </p:tgtEl>
                                        <p:attrNameLst>
                                          <p:attrName>style.visibility</p:attrName>
                                        </p:attrNameLst>
                                      </p:cBhvr>
                                      <p:to>
                                        <p:strVal val="visible"/>
                                      </p:to>
                                    </p:set>
                                    <p:anim calcmode="lin" valueType="num">
                                      <p:cBhvr additive="base">
                                        <p:cTn id="294" dur="5000" fill="hold"/>
                                        <p:tgtEl>
                                          <p:spTgt spid="50327"/>
                                        </p:tgtEl>
                                        <p:attrNameLst>
                                          <p:attrName>ppt_x</p:attrName>
                                        </p:attrNameLst>
                                      </p:cBhvr>
                                      <p:tavLst>
                                        <p:tav tm="0">
                                          <p:val>
                                            <p:strVal val="#ppt_x"/>
                                          </p:val>
                                        </p:tav>
                                        <p:tav tm="100000">
                                          <p:val>
                                            <p:strVal val="#ppt_x"/>
                                          </p:val>
                                        </p:tav>
                                      </p:tavLst>
                                    </p:anim>
                                    <p:anim calcmode="lin" valueType="num">
                                      <p:cBhvr additive="base">
                                        <p:cTn id="295" dur="5000" fill="hold"/>
                                        <p:tgtEl>
                                          <p:spTgt spid="50327"/>
                                        </p:tgtEl>
                                        <p:attrNameLst>
                                          <p:attrName>ppt_y</p:attrName>
                                        </p:attrNameLst>
                                      </p:cBhvr>
                                      <p:tavLst>
                                        <p:tav tm="0">
                                          <p:val>
                                            <p:strVal val="1+#ppt_h/2"/>
                                          </p:val>
                                        </p:tav>
                                        <p:tav tm="100000">
                                          <p:val>
                                            <p:strVal val="#ppt_y"/>
                                          </p:val>
                                        </p:tav>
                                      </p:tavLst>
                                    </p:anim>
                                  </p:childTnLst>
                                </p:cTn>
                              </p:par>
                              <p:par>
                                <p:cTn id="296" presetID="7" presetClass="entr" presetSubtype="4" fill="hold" grpId="2" nodeType="withEffect">
                                  <p:stCondLst>
                                    <p:cond delay="0"/>
                                  </p:stCondLst>
                                  <p:childTnLst>
                                    <p:set>
                                      <p:cBhvr>
                                        <p:cTn id="297" dur="1" fill="hold">
                                          <p:stCondLst>
                                            <p:cond delay="0"/>
                                          </p:stCondLst>
                                        </p:cTn>
                                        <p:tgtEl>
                                          <p:spTgt spid="50325"/>
                                        </p:tgtEl>
                                        <p:attrNameLst>
                                          <p:attrName>style.visibility</p:attrName>
                                        </p:attrNameLst>
                                      </p:cBhvr>
                                      <p:to>
                                        <p:strVal val="visible"/>
                                      </p:to>
                                    </p:set>
                                    <p:anim calcmode="lin" valueType="num">
                                      <p:cBhvr additive="base">
                                        <p:cTn id="298" dur="5000" fill="hold"/>
                                        <p:tgtEl>
                                          <p:spTgt spid="50325"/>
                                        </p:tgtEl>
                                        <p:attrNameLst>
                                          <p:attrName>ppt_x</p:attrName>
                                        </p:attrNameLst>
                                      </p:cBhvr>
                                      <p:tavLst>
                                        <p:tav tm="0">
                                          <p:val>
                                            <p:strVal val="#ppt_x"/>
                                          </p:val>
                                        </p:tav>
                                        <p:tav tm="100000">
                                          <p:val>
                                            <p:strVal val="#ppt_x"/>
                                          </p:val>
                                        </p:tav>
                                      </p:tavLst>
                                    </p:anim>
                                    <p:anim calcmode="lin" valueType="num">
                                      <p:cBhvr additive="base">
                                        <p:cTn id="299" dur="5000" fill="hold"/>
                                        <p:tgtEl>
                                          <p:spTgt spid="50325"/>
                                        </p:tgtEl>
                                        <p:attrNameLst>
                                          <p:attrName>ppt_y</p:attrName>
                                        </p:attrNameLst>
                                      </p:cBhvr>
                                      <p:tavLst>
                                        <p:tav tm="0">
                                          <p:val>
                                            <p:strVal val="1+#ppt_h/2"/>
                                          </p:val>
                                        </p:tav>
                                        <p:tav tm="100000">
                                          <p:val>
                                            <p:strVal val="#ppt_y"/>
                                          </p:val>
                                        </p:tav>
                                      </p:tavLst>
                                    </p:anim>
                                  </p:childTnLst>
                                </p:cTn>
                              </p:par>
                              <p:par>
                                <p:cTn id="300" presetID="7" presetClass="entr" presetSubtype="4" fill="hold" grpId="2" nodeType="withEffect">
                                  <p:stCondLst>
                                    <p:cond delay="0"/>
                                  </p:stCondLst>
                                  <p:childTnLst>
                                    <p:set>
                                      <p:cBhvr>
                                        <p:cTn id="301" dur="1" fill="hold">
                                          <p:stCondLst>
                                            <p:cond delay="0"/>
                                          </p:stCondLst>
                                        </p:cTn>
                                        <p:tgtEl>
                                          <p:spTgt spid="50337"/>
                                        </p:tgtEl>
                                        <p:attrNameLst>
                                          <p:attrName>style.visibility</p:attrName>
                                        </p:attrNameLst>
                                      </p:cBhvr>
                                      <p:to>
                                        <p:strVal val="visible"/>
                                      </p:to>
                                    </p:set>
                                    <p:anim calcmode="lin" valueType="num">
                                      <p:cBhvr additive="base">
                                        <p:cTn id="302" dur="5000" fill="hold"/>
                                        <p:tgtEl>
                                          <p:spTgt spid="50337"/>
                                        </p:tgtEl>
                                        <p:attrNameLst>
                                          <p:attrName>ppt_x</p:attrName>
                                        </p:attrNameLst>
                                      </p:cBhvr>
                                      <p:tavLst>
                                        <p:tav tm="0">
                                          <p:val>
                                            <p:strVal val="#ppt_x"/>
                                          </p:val>
                                        </p:tav>
                                        <p:tav tm="100000">
                                          <p:val>
                                            <p:strVal val="#ppt_x"/>
                                          </p:val>
                                        </p:tav>
                                      </p:tavLst>
                                    </p:anim>
                                    <p:anim calcmode="lin" valueType="num">
                                      <p:cBhvr additive="base">
                                        <p:cTn id="303" dur="5000" fill="hold"/>
                                        <p:tgtEl>
                                          <p:spTgt spid="50337"/>
                                        </p:tgtEl>
                                        <p:attrNameLst>
                                          <p:attrName>ppt_y</p:attrName>
                                        </p:attrNameLst>
                                      </p:cBhvr>
                                      <p:tavLst>
                                        <p:tav tm="0">
                                          <p:val>
                                            <p:strVal val="1+#ppt_h/2"/>
                                          </p:val>
                                        </p:tav>
                                        <p:tav tm="100000">
                                          <p:val>
                                            <p:strVal val="#ppt_y"/>
                                          </p:val>
                                        </p:tav>
                                      </p:tavLst>
                                    </p:anim>
                                  </p:childTnLst>
                                </p:cTn>
                              </p:par>
                              <p:par>
                                <p:cTn id="304" presetID="7" presetClass="entr" presetSubtype="4" fill="hold" grpId="1" nodeType="withEffect">
                                  <p:stCondLst>
                                    <p:cond delay="0"/>
                                  </p:stCondLst>
                                  <p:childTnLst>
                                    <p:set>
                                      <p:cBhvr>
                                        <p:cTn id="305" dur="1" fill="hold">
                                          <p:stCondLst>
                                            <p:cond delay="0"/>
                                          </p:stCondLst>
                                        </p:cTn>
                                        <p:tgtEl>
                                          <p:spTgt spid="50282"/>
                                        </p:tgtEl>
                                        <p:attrNameLst>
                                          <p:attrName>style.visibility</p:attrName>
                                        </p:attrNameLst>
                                      </p:cBhvr>
                                      <p:to>
                                        <p:strVal val="visible"/>
                                      </p:to>
                                    </p:set>
                                    <p:anim calcmode="lin" valueType="num">
                                      <p:cBhvr additive="base">
                                        <p:cTn id="306" dur="5000" fill="hold"/>
                                        <p:tgtEl>
                                          <p:spTgt spid="50282"/>
                                        </p:tgtEl>
                                        <p:attrNameLst>
                                          <p:attrName>ppt_x</p:attrName>
                                        </p:attrNameLst>
                                      </p:cBhvr>
                                      <p:tavLst>
                                        <p:tav tm="0">
                                          <p:val>
                                            <p:strVal val="#ppt_x"/>
                                          </p:val>
                                        </p:tav>
                                        <p:tav tm="100000">
                                          <p:val>
                                            <p:strVal val="#ppt_x"/>
                                          </p:val>
                                        </p:tav>
                                      </p:tavLst>
                                    </p:anim>
                                    <p:anim calcmode="lin" valueType="num">
                                      <p:cBhvr additive="base">
                                        <p:cTn id="307" dur="5000" fill="hold"/>
                                        <p:tgtEl>
                                          <p:spTgt spid="50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2" grpId="0" animBg="1"/>
      <p:bldP spid="50272" grpId="1" animBg="1"/>
      <p:bldP spid="50272" grpId="2" animBg="1"/>
      <p:bldP spid="50273" grpId="0" animBg="1"/>
      <p:bldP spid="50274" grpId="0" animBg="1"/>
      <p:bldP spid="50275" grpId="0" animBg="1"/>
      <p:bldP spid="50276" grpId="0" animBg="1"/>
      <p:bldP spid="50277" grpId="0" animBg="1"/>
      <p:bldP spid="50278" grpId="0" animBg="1"/>
      <p:bldP spid="50279" grpId="0" animBg="1"/>
      <p:bldP spid="50280" grpId="0" animBg="1"/>
      <p:bldP spid="50281" grpId="0" animBg="1"/>
      <p:bldP spid="50282" grpId="0" animBg="1"/>
      <p:bldP spid="50282" grpId="1" animBg="1"/>
      <p:bldP spid="50283" grpId="0" animBg="1"/>
      <p:bldP spid="50284" grpId="0" animBg="1"/>
      <p:bldP spid="50284" grpId="1" animBg="1"/>
      <p:bldP spid="50284" grpId="2" animBg="1"/>
      <p:bldP spid="50285" grpId="0" animBg="1"/>
      <p:bldP spid="50286" grpId="0" animBg="1"/>
      <p:bldP spid="50287" grpId="0" animBg="1"/>
      <p:bldP spid="50304" grpId="0" animBg="1"/>
      <p:bldP spid="50304" grpId="1" animBg="1"/>
      <p:bldP spid="50306" grpId="0" animBg="1"/>
      <p:bldP spid="50314" grpId="0" animBg="1"/>
      <p:bldP spid="50315" grpId="0" animBg="1"/>
      <p:bldP spid="50315" grpId="1" animBg="1"/>
      <p:bldP spid="50315" grpId="2" animBg="1"/>
      <p:bldP spid="50323" grpId="0" animBg="1"/>
      <p:bldP spid="50324" grpId="0" animBg="1"/>
      <p:bldP spid="50325" grpId="0" animBg="1"/>
      <p:bldP spid="50325" grpId="1" animBg="1"/>
      <p:bldP spid="50325" grpId="2" animBg="1"/>
      <p:bldP spid="50326" grpId="0" animBg="1"/>
      <p:bldP spid="50327" grpId="0" animBg="1"/>
      <p:bldP spid="50327" grpId="1" animBg="1"/>
      <p:bldP spid="50327" grpId="2" animBg="1"/>
      <p:bldP spid="50328" grpId="0" animBg="1"/>
      <p:bldP spid="50329" grpId="0" animBg="1"/>
      <p:bldP spid="50330" grpId="0" animBg="1"/>
      <p:bldP spid="50331" grpId="0" animBg="1"/>
      <p:bldP spid="50332" grpId="0" animBg="1"/>
      <p:bldP spid="50333" grpId="0" animBg="1"/>
      <p:bldP spid="50335" grpId="0" animBg="1"/>
      <p:bldP spid="50336" grpId="0" animBg="1"/>
      <p:bldP spid="50337" grpId="0" animBg="1"/>
      <p:bldP spid="50337" grpId="1" animBg="1"/>
      <p:bldP spid="50337" grpId="2" animBg="1"/>
      <p:bldP spid="50338" grpId="0" animBg="1"/>
      <p:bldP spid="50339" grpId="0" animBg="1"/>
      <p:bldP spid="50340" grpId="0" animBg="1"/>
      <p:bldP spid="50341" grpId="0" animBg="1"/>
      <p:bldP spid="50343" grpId="0" animBg="1"/>
      <p:bldP spid="50343" grpId="1" animBg="1"/>
      <p:bldP spid="50343" grpId="2" animBg="1"/>
      <p:bldP spid="50344" grpId="0" animBg="1"/>
      <p:bldP spid="50345" grpId="0" animBg="1"/>
      <p:bldP spid="50346" grpId="0" animBg="1"/>
      <p:bldP spid="50347" grpId="0" animBg="1"/>
      <p:bldP spid="50355" grpId="0" animBg="1"/>
      <p:bldP spid="50356" grpId="0" animBg="1"/>
      <p:bldP spid="50358" grpId="0" animBg="1"/>
      <p:bldP spid="50358"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Oval 4"/>
          <p:cNvSpPr>
            <a:spLocks noChangeArrowheads="1"/>
          </p:cNvSpPr>
          <p:nvPr/>
        </p:nvSpPr>
        <p:spPr bwMode="auto">
          <a:xfrm>
            <a:off x="1219200" y="2133600"/>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1</a:t>
            </a:r>
          </a:p>
        </p:txBody>
      </p:sp>
      <p:sp>
        <p:nvSpPr>
          <p:cNvPr id="69635" name="AutoShape 5"/>
          <p:cNvSpPr>
            <a:spLocks noChangeArrowheads="1"/>
          </p:cNvSpPr>
          <p:nvPr/>
        </p:nvSpPr>
        <p:spPr bwMode="auto">
          <a:xfrm>
            <a:off x="2133600" y="609600"/>
            <a:ext cx="5029200" cy="3200400"/>
          </a:xfrm>
          <a:prstGeom prst="wedgeEllipseCallout">
            <a:avLst>
              <a:gd name="adj1" fmla="val -4375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4000"/>
              <a:t>Loài hoa tượng trưng cho mùa thu.</a:t>
            </a:r>
          </a:p>
        </p:txBody>
      </p:sp>
      <p:sp>
        <p:nvSpPr>
          <p:cNvPr id="69636" name="Rectangle 6"/>
          <p:cNvSpPr>
            <a:spLocks noChangeArrowheads="1"/>
          </p:cNvSpPr>
          <p:nvPr/>
        </p:nvSpPr>
        <p:spPr bwMode="auto">
          <a:xfrm>
            <a:off x="1676400" y="4800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637" name="Rectangle 7"/>
          <p:cNvSpPr>
            <a:spLocks noChangeArrowheads="1"/>
          </p:cNvSpPr>
          <p:nvPr/>
        </p:nvSpPr>
        <p:spPr bwMode="auto">
          <a:xfrm>
            <a:off x="2133600" y="4800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638" name="Rectangle 8"/>
          <p:cNvSpPr>
            <a:spLocks noChangeArrowheads="1"/>
          </p:cNvSpPr>
          <p:nvPr/>
        </p:nvSpPr>
        <p:spPr bwMode="auto">
          <a:xfrm>
            <a:off x="2590800" y="4800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639" name="Rectangle 9"/>
          <p:cNvSpPr>
            <a:spLocks noChangeArrowheads="1"/>
          </p:cNvSpPr>
          <p:nvPr/>
        </p:nvSpPr>
        <p:spPr bwMode="auto">
          <a:xfrm>
            <a:off x="3048000" y="4800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640" name="Rectangle 10"/>
          <p:cNvSpPr>
            <a:spLocks noChangeArrowheads="1"/>
          </p:cNvSpPr>
          <p:nvPr/>
        </p:nvSpPr>
        <p:spPr bwMode="auto">
          <a:xfrm>
            <a:off x="3505200" y="4800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641" name="Rectangle 11"/>
          <p:cNvSpPr>
            <a:spLocks noChangeArrowheads="1"/>
          </p:cNvSpPr>
          <p:nvPr/>
        </p:nvSpPr>
        <p:spPr bwMode="auto">
          <a:xfrm>
            <a:off x="3962400" y="4800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642" name="AutoShape 12">
            <a:hlinkClick r:id="rId2" action="ppaction://hlinksldjump"/>
          </p:cNvPr>
          <p:cNvSpPr>
            <a:spLocks noChangeArrowheads="1"/>
          </p:cNvSpPr>
          <p:nvPr/>
        </p:nvSpPr>
        <p:spPr bwMode="auto">
          <a:xfrm>
            <a:off x="7924800" y="5867400"/>
            <a:ext cx="457200" cy="304800"/>
          </a:xfrm>
          <a:prstGeom prst="curvedDownArrow">
            <a:avLst>
              <a:gd name="adj1" fmla="val 30000"/>
              <a:gd name="adj2" fmla="val 6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69643" name="Picture 14" descr="đf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864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4" name="Picture 15" descr="đf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4864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5" name="Picture 16" descr="đf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4864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6" name="Picture 17" descr="đf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4864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7" name="Picture 18" descr="đf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54864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8" name="Picture 19" descr="đf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4864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9" name="Picture 20" descr="đf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4864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0" name="Picture 21" descr="đf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4864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Oval 4"/>
          <p:cNvSpPr>
            <a:spLocks noChangeArrowheads="1"/>
          </p:cNvSpPr>
          <p:nvPr/>
        </p:nvSpPr>
        <p:spPr bwMode="auto">
          <a:xfrm>
            <a:off x="1143000" y="2209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2</a:t>
            </a:r>
          </a:p>
        </p:txBody>
      </p:sp>
      <p:sp>
        <p:nvSpPr>
          <p:cNvPr id="70659" name="AutoShape 5"/>
          <p:cNvSpPr>
            <a:spLocks noChangeArrowheads="1"/>
          </p:cNvSpPr>
          <p:nvPr/>
        </p:nvSpPr>
        <p:spPr bwMode="auto">
          <a:xfrm>
            <a:off x="1905000" y="152400"/>
            <a:ext cx="5105400" cy="2971800"/>
          </a:xfrm>
          <a:prstGeom prst="horizont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t>Qủa màu đỏ ,</a:t>
            </a:r>
          </a:p>
          <a:p>
            <a:pPr algn="ctr"/>
            <a:r>
              <a:rPr lang="en-US" sz="3200"/>
              <a:t>dùng để thổi xôi</a:t>
            </a:r>
          </a:p>
        </p:txBody>
      </p:sp>
      <p:sp>
        <p:nvSpPr>
          <p:cNvPr id="70660" name="Rectangle 6"/>
          <p:cNvSpPr>
            <a:spLocks noChangeArrowheads="1"/>
          </p:cNvSpPr>
          <p:nvPr/>
        </p:nvSpPr>
        <p:spPr bwMode="auto">
          <a:xfrm>
            <a:off x="2057400" y="37338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61" name="Rectangle 7"/>
          <p:cNvSpPr>
            <a:spLocks noChangeArrowheads="1"/>
          </p:cNvSpPr>
          <p:nvPr/>
        </p:nvSpPr>
        <p:spPr bwMode="auto">
          <a:xfrm>
            <a:off x="2590800" y="37338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62" name="Rectangle 8"/>
          <p:cNvSpPr>
            <a:spLocks noChangeArrowheads="1"/>
          </p:cNvSpPr>
          <p:nvPr/>
        </p:nvSpPr>
        <p:spPr bwMode="auto">
          <a:xfrm>
            <a:off x="3124200" y="37338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63" name="Rectangle 9"/>
          <p:cNvSpPr>
            <a:spLocks noChangeArrowheads="1"/>
          </p:cNvSpPr>
          <p:nvPr/>
        </p:nvSpPr>
        <p:spPr bwMode="auto">
          <a:xfrm>
            <a:off x="3657600" y="37338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64" name="Rectangle 10"/>
          <p:cNvSpPr>
            <a:spLocks noChangeArrowheads="1"/>
          </p:cNvSpPr>
          <p:nvPr/>
        </p:nvSpPr>
        <p:spPr bwMode="auto">
          <a:xfrm>
            <a:off x="4191000" y="37338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65" name="Rectangle 11"/>
          <p:cNvSpPr>
            <a:spLocks noChangeArrowheads="1"/>
          </p:cNvSpPr>
          <p:nvPr/>
        </p:nvSpPr>
        <p:spPr bwMode="auto">
          <a:xfrm>
            <a:off x="4724400" y="37338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66" name="AutoShape 12">
            <a:hlinkClick r:id="rId2" action="ppaction://hlinksldjump"/>
          </p:cNvPr>
          <p:cNvSpPr>
            <a:spLocks noChangeArrowheads="1"/>
          </p:cNvSpPr>
          <p:nvPr/>
        </p:nvSpPr>
        <p:spPr bwMode="auto">
          <a:xfrm>
            <a:off x="7391400" y="5791200"/>
            <a:ext cx="381000" cy="228600"/>
          </a:xfrm>
          <a:prstGeom prst="curvedDownArrow">
            <a:avLst>
              <a:gd name="adj1" fmla="val 33333"/>
              <a:gd name="adj2" fmla="val 6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Oval 4"/>
          <p:cNvSpPr>
            <a:spLocks noChangeArrowheads="1"/>
          </p:cNvSpPr>
          <p:nvPr/>
        </p:nvSpPr>
        <p:spPr bwMode="auto">
          <a:xfrm>
            <a:off x="1066800" y="16764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3</a:t>
            </a:r>
          </a:p>
        </p:txBody>
      </p:sp>
      <p:sp>
        <p:nvSpPr>
          <p:cNvPr id="71683" name="AutoShape 5"/>
          <p:cNvSpPr>
            <a:spLocks noChangeArrowheads="1"/>
          </p:cNvSpPr>
          <p:nvPr/>
        </p:nvSpPr>
        <p:spPr bwMode="auto">
          <a:xfrm>
            <a:off x="1590675" y="609600"/>
            <a:ext cx="6181725" cy="32766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t>Họ hàng nhà cam .</a:t>
            </a:r>
          </a:p>
        </p:txBody>
      </p:sp>
      <p:sp>
        <p:nvSpPr>
          <p:cNvPr id="71684" name="Rectangle 6"/>
          <p:cNvSpPr>
            <a:spLocks noChangeArrowheads="1"/>
          </p:cNvSpPr>
          <p:nvPr/>
        </p:nvSpPr>
        <p:spPr bwMode="auto">
          <a:xfrm>
            <a:off x="4191000" y="44958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685" name="Rectangle 7"/>
          <p:cNvSpPr>
            <a:spLocks noChangeArrowheads="1"/>
          </p:cNvSpPr>
          <p:nvPr/>
        </p:nvSpPr>
        <p:spPr bwMode="auto">
          <a:xfrm>
            <a:off x="4648200" y="44958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686" name="Rectangle 8"/>
          <p:cNvSpPr>
            <a:spLocks noChangeArrowheads="1"/>
          </p:cNvSpPr>
          <p:nvPr/>
        </p:nvSpPr>
        <p:spPr bwMode="auto">
          <a:xfrm>
            <a:off x="5105400" y="44958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687" name="Rectangle 9"/>
          <p:cNvSpPr>
            <a:spLocks noChangeArrowheads="1"/>
          </p:cNvSpPr>
          <p:nvPr/>
        </p:nvSpPr>
        <p:spPr bwMode="auto">
          <a:xfrm>
            <a:off x="5562600" y="44958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688" name="AutoShape 10">
            <a:hlinkClick r:id="rId2" action="ppaction://hlinksldjump"/>
          </p:cNvPr>
          <p:cNvSpPr>
            <a:spLocks noChangeArrowheads="1"/>
          </p:cNvSpPr>
          <p:nvPr/>
        </p:nvSpPr>
        <p:spPr bwMode="auto">
          <a:xfrm>
            <a:off x="7467600" y="6324600"/>
            <a:ext cx="457200" cy="304800"/>
          </a:xfrm>
          <a:prstGeom prst="curvedDownArrow">
            <a:avLst>
              <a:gd name="adj1" fmla="val 30000"/>
              <a:gd name="adj2" fmla="val 6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71689" name="Picture 11" descr="images_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29250"/>
            <a:ext cx="15906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Picture 12" descr="images_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906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Picture 13" descr="images_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53325" y="0"/>
            <a:ext cx="15906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7" name="WordArt 5"/>
          <p:cNvSpPr>
            <a:spLocks noChangeArrowheads="1" noChangeShapeType="1" noTextEdit="1"/>
          </p:cNvSpPr>
          <p:nvPr/>
        </p:nvSpPr>
        <p:spPr bwMode="auto">
          <a:xfrm>
            <a:off x="1219200" y="1074738"/>
            <a:ext cx="6324600" cy="2362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Bottom">
              <a:avLst>
                <a:gd name="adj" fmla="val 68083"/>
              </a:avLst>
            </a:prstTxWarp>
          </a:bodyPr>
          <a:lstStyle/>
          <a:p>
            <a:pPr algn="ctr"/>
            <a:r>
              <a:rPr lang="en-US" sz="3600" b="1" kern="10">
                <a:gradFill rotWithShape="1">
                  <a:gsLst>
                    <a:gs pos="0">
                      <a:srgbClr val="990000"/>
                    </a:gs>
                    <a:gs pos="100000">
                      <a:srgbClr val="0000FF"/>
                    </a:gs>
                  </a:gsLst>
                  <a:lin ang="5400000" scaled="1"/>
                </a:gradFill>
                <a:effectLst>
                  <a:outerShdw dist="45791" dir="2021404" algn="ctr" rotWithShape="0">
                    <a:srgbClr val="B2B2B2">
                      <a:alpha val="79999"/>
                    </a:srgbClr>
                  </a:outerShdw>
                </a:effectLst>
                <a:latin typeface="Times New Roman"/>
                <a:cs typeface="Times New Roman"/>
              </a:rPr>
              <a:t>Tiết 26: MỘT SỐ LOÀI CÂY</a:t>
            </a:r>
          </a:p>
          <a:p>
            <a:pPr algn="ctr"/>
            <a:r>
              <a:rPr lang="en-US" sz="3600" b="1" kern="10">
                <a:gradFill rotWithShape="1">
                  <a:gsLst>
                    <a:gs pos="0">
                      <a:srgbClr val="990000"/>
                    </a:gs>
                    <a:gs pos="100000">
                      <a:srgbClr val="0000FF"/>
                    </a:gs>
                  </a:gsLst>
                  <a:lin ang="5400000" scaled="1"/>
                </a:gradFill>
                <a:effectLst>
                  <a:outerShdw dist="45791" dir="2021404" algn="ctr" rotWithShape="0">
                    <a:srgbClr val="B2B2B2">
                      <a:alpha val="79999"/>
                    </a:srgbClr>
                  </a:outerShdw>
                </a:effectLst>
                <a:latin typeface="Times New Roman"/>
                <a:cs typeface="Times New Roman"/>
              </a:rPr>
              <a:t> SỐNG TRÊN CẠN</a:t>
            </a:r>
          </a:p>
        </p:txBody>
      </p:sp>
      <p:pic>
        <p:nvPicPr>
          <p:cNvPr id="40963" name="Picture 6" descr="Four_seasons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384925"/>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7" descr="Watering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76600" y="5197475"/>
            <a:ext cx="19050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8" descr="00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29438" y="4191000"/>
            <a:ext cx="22145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9" descr="00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96038" y="4419600"/>
            <a:ext cx="22145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0" descr="00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29238" y="4419600"/>
            <a:ext cx="22145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wheel(4)">
                                      <p:cBhvr>
                                        <p:cTn id="7" dur="500"/>
                                        <p:tgtEl>
                                          <p:spTgt spid="49160"/>
                                        </p:tgtEl>
                                      </p:cBhvr>
                                    </p:animEffect>
                                  </p:childTnLst>
                                </p:cTn>
                              </p:par>
                              <p:par>
                                <p:cTn id="8" presetID="21" presetClass="entr" presetSubtype="4" fill="hold" nodeType="withEffect">
                                  <p:stCondLst>
                                    <p:cond delay="0"/>
                                  </p:stCondLst>
                                  <p:childTnLst>
                                    <p:set>
                                      <p:cBhvr>
                                        <p:cTn id="9" dur="1" fill="hold">
                                          <p:stCondLst>
                                            <p:cond delay="0"/>
                                          </p:stCondLst>
                                        </p:cTn>
                                        <p:tgtEl>
                                          <p:spTgt spid="49161"/>
                                        </p:tgtEl>
                                        <p:attrNameLst>
                                          <p:attrName>style.visibility</p:attrName>
                                        </p:attrNameLst>
                                      </p:cBhvr>
                                      <p:to>
                                        <p:strVal val="visible"/>
                                      </p:to>
                                    </p:set>
                                    <p:animEffect transition="in" filter="wheel(4)">
                                      <p:cBhvr>
                                        <p:cTn id="10" dur="500"/>
                                        <p:tgtEl>
                                          <p:spTgt spid="49161"/>
                                        </p:tgtEl>
                                      </p:cBhvr>
                                    </p:animEffect>
                                  </p:childTnLst>
                                </p:cTn>
                              </p:par>
                              <p:par>
                                <p:cTn id="11" presetID="21" presetClass="entr" presetSubtype="4" fill="hold" nodeType="withEffect">
                                  <p:stCondLst>
                                    <p:cond delay="0"/>
                                  </p:stCondLst>
                                  <p:childTnLst>
                                    <p:set>
                                      <p:cBhvr>
                                        <p:cTn id="12" dur="1" fill="hold">
                                          <p:stCondLst>
                                            <p:cond delay="0"/>
                                          </p:stCondLst>
                                        </p:cTn>
                                        <p:tgtEl>
                                          <p:spTgt spid="49162"/>
                                        </p:tgtEl>
                                        <p:attrNameLst>
                                          <p:attrName>style.visibility</p:attrName>
                                        </p:attrNameLst>
                                      </p:cBhvr>
                                      <p:to>
                                        <p:strVal val="visible"/>
                                      </p:to>
                                    </p:set>
                                    <p:animEffect transition="in" filter="wheel(4)">
                                      <p:cBhvr>
                                        <p:cTn id="13" dur="500"/>
                                        <p:tgtEl>
                                          <p:spTgt spid="4916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49157"/>
                                        </p:tgtEl>
                                        <p:attrNameLst>
                                          <p:attrName>style.visibility</p:attrName>
                                        </p:attrNameLst>
                                      </p:cBhvr>
                                      <p:to>
                                        <p:strVal val="visible"/>
                                      </p:to>
                                    </p:set>
                                    <p:animEffect transition="in" filter="barn(inHorizontal)">
                                      <p:cBhvr>
                                        <p:cTn id="18" dur="500"/>
                                        <p:tgtEl>
                                          <p:spTgt spid="49157"/>
                                        </p:tgtEl>
                                      </p:cBhvr>
                                    </p:animEffect>
                                  </p:childTnLst>
                                  <p:subTnLst>
                                    <p:audio>
                                      <p:cMediaNode>
                                        <p:cTn display="0" masterRel="sameClick">
                                          <p:stCondLst>
                                            <p:cond evt="begin" delay="0">
                                              <p:tn val="16"/>
                                            </p:cond>
                                          </p:stCondLst>
                                          <p:endCondLst>
                                            <p:cond evt="onStopAudio" delay="0">
                                              <p:tgtEl>
                                                <p:sldTgt/>
                                              </p:tgtEl>
                                            </p:cond>
                                          </p:endCondLst>
                                        </p:cTn>
                                        <p:tgtEl>
                                          <p:sndTgt r:embed="rId2" name="am thanh 7.wav"/>
                                        </p:tgtEl>
                                      </p:cMediaNode>
                                    </p:audio>
                                  </p:subTnLst>
                                </p:cTn>
                              </p:par>
                              <p:par>
                                <p:cTn id="19" presetID="26" presetClass="emph" presetSubtype="0" repeatCount="3000" fill="hold" grpId="1" nodeType="withEffect">
                                  <p:stCondLst>
                                    <p:cond delay="0"/>
                                  </p:stCondLst>
                                  <p:childTnLst>
                                    <p:animEffect transition="out" filter="fade">
                                      <p:cBhvr>
                                        <p:cTn id="20" dur="500" tmFilter="0, 0; .2, .5; .8, .5; 1, 0"/>
                                        <p:tgtEl>
                                          <p:spTgt spid="49157"/>
                                        </p:tgtEl>
                                      </p:cBhvr>
                                    </p:animEffect>
                                    <p:animScale>
                                      <p:cBhvr>
                                        <p:cTn id="21" dur="250" autoRev="1" fill="hold"/>
                                        <p:tgtEl>
                                          <p:spTgt spid="49157"/>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2" name="am thanh 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57" grpId="1"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5" name="Rectangle 3"/>
          <p:cNvSpPr>
            <a:spLocks noGrp="1" noChangeArrowheads="1"/>
          </p:cNvSpPr>
          <p:nvPr>
            <p:ph type="body" idx="4294967295"/>
          </p:nvPr>
        </p:nvSpPr>
        <p:spPr>
          <a:xfrm>
            <a:off x="0" y="1981200"/>
            <a:ext cx="8229600" cy="4114800"/>
          </a:xfrm>
        </p:spPr>
        <p:txBody>
          <a:bodyPr/>
          <a:lstStyle/>
          <a:p>
            <a:pPr>
              <a:defRPr/>
            </a:pPr>
            <a:r>
              <a:rPr lang="en-US" dirty="0"/>
              <a:t>4</a:t>
            </a:r>
          </a:p>
        </p:txBody>
      </p:sp>
      <p:sp>
        <p:nvSpPr>
          <p:cNvPr id="72707" name="Oval 4"/>
          <p:cNvSpPr>
            <a:spLocks noChangeArrowheads="1"/>
          </p:cNvSpPr>
          <p:nvPr/>
        </p:nvSpPr>
        <p:spPr bwMode="auto">
          <a:xfrm>
            <a:off x="838200" y="1676400"/>
            <a:ext cx="3810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4</a:t>
            </a:r>
          </a:p>
        </p:txBody>
      </p:sp>
      <p:sp>
        <p:nvSpPr>
          <p:cNvPr id="72708" name="AutoShape 5"/>
          <p:cNvSpPr>
            <a:spLocks noChangeArrowheads="1"/>
          </p:cNvSpPr>
          <p:nvPr/>
        </p:nvSpPr>
        <p:spPr bwMode="auto">
          <a:xfrm>
            <a:off x="1600200" y="447675"/>
            <a:ext cx="6400800" cy="3086100"/>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i="1"/>
              <a:t>Qủa gì có nhiều gai có mùi thơm ?</a:t>
            </a:r>
          </a:p>
        </p:txBody>
      </p:sp>
      <p:sp>
        <p:nvSpPr>
          <p:cNvPr id="72709" name="Rectangle 6"/>
          <p:cNvSpPr>
            <a:spLocks noChangeArrowheads="1"/>
          </p:cNvSpPr>
          <p:nvPr/>
        </p:nvSpPr>
        <p:spPr bwMode="auto">
          <a:xfrm>
            <a:off x="3429000" y="4114800"/>
            <a:ext cx="381000" cy="381000"/>
          </a:xfrm>
          <a:prstGeom prst="rect">
            <a:avLst/>
          </a:prstGeom>
          <a:solidFill>
            <a:srgbClr val="FF3399"/>
          </a:solidFill>
          <a:ln w="28575">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10" name="Rectangle 7"/>
          <p:cNvSpPr>
            <a:spLocks noChangeArrowheads="1"/>
          </p:cNvSpPr>
          <p:nvPr/>
        </p:nvSpPr>
        <p:spPr bwMode="auto">
          <a:xfrm>
            <a:off x="3810000" y="4114800"/>
            <a:ext cx="381000" cy="381000"/>
          </a:xfrm>
          <a:prstGeom prst="rect">
            <a:avLst/>
          </a:prstGeom>
          <a:solidFill>
            <a:srgbClr val="FF3399"/>
          </a:solidFill>
          <a:ln w="28575">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11" name="Rectangle 8"/>
          <p:cNvSpPr>
            <a:spLocks noChangeArrowheads="1"/>
          </p:cNvSpPr>
          <p:nvPr/>
        </p:nvSpPr>
        <p:spPr bwMode="auto">
          <a:xfrm>
            <a:off x="4191000" y="4114800"/>
            <a:ext cx="381000" cy="381000"/>
          </a:xfrm>
          <a:prstGeom prst="rect">
            <a:avLst/>
          </a:prstGeom>
          <a:solidFill>
            <a:srgbClr val="FF3399"/>
          </a:solidFill>
          <a:ln w="28575">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12" name="AutoShape 9">
            <a:hlinkClick r:id="rId2" action="ppaction://hlinksldjump"/>
          </p:cNvPr>
          <p:cNvSpPr>
            <a:spLocks noChangeArrowheads="1"/>
          </p:cNvSpPr>
          <p:nvPr/>
        </p:nvSpPr>
        <p:spPr bwMode="auto">
          <a:xfrm>
            <a:off x="8153400" y="6324600"/>
            <a:ext cx="457200" cy="228600"/>
          </a:xfrm>
          <a:prstGeom prst="curvedDownArrow">
            <a:avLst>
              <a:gd name="adj1" fmla="val 40000"/>
              <a:gd name="adj2" fmla="val 8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72713" name="Picture 11" descr="dffd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150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Picture 12" descr="dffd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7150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5" name="Picture 13" descr="dffd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7150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6" name="Picture 14" descr="dffd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57150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7" name="Picture 15" descr="dffd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57150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8" name="Picture 16" descr="dffd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7150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9" name="Picture 17" descr="dffd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7150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0" name="Picture 18" descr="dffd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150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1" name="Picture 19" descr="dffd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7150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Oval 4"/>
          <p:cNvSpPr>
            <a:spLocks noChangeArrowheads="1"/>
          </p:cNvSpPr>
          <p:nvPr/>
        </p:nvSpPr>
        <p:spPr bwMode="auto">
          <a:xfrm>
            <a:off x="1066800" y="2133600"/>
            <a:ext cx="3810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5</a:t>
            </a:r>
          </a:p>
        </p:txBody>
      </p:sp>
      <p:sp>
        <p:nvSpPr>
          <p:cNvPr id="73731" name="AutoShape 5"/>
          <p:cNvSpPr>
            <a:spLocks noChangeArrowheads="1"/>
          </p:cNvSpPr>
          <p:nvPr/>
        </p:nvSpPr>
        <p:spPr bwMode="auto">
          <a:xfrm>
            <a:off x="1943100" y="1152525"/>
            <a:ext cx="5029200" cy="2909888"/>
          </a:xfrm>
          <a:prstGeom prst="downArrow">
            <a:avLst>
              <a:gd name="adj1" fmla="val 50000"/>
              <a:gd name="adj2" fmla="val 25000"/>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t>Loài cây nhiều</a:t>
            </a:r>
          </a:p>
          <a:p>
            <a:pPr algn="ctr"/>
            <a:r>
              <a:rPr lang="en-US" sz="3200"/>
              <a:t>gai </a:t>
            </a:r>
          </a:p>
          <a:p>
            <a:pPr algn="ctr"/>
            <a:r>
              <a:rPr lang="en-US" sz="3200"/>
              <a:t>Có thể </a:t>
            </a:r>
          </a:p>
          <a:p>
            <a:pPr algn="ctr"/>
            <a:r>
              <a:rPr lang="en-US" sz="3200"/>
              <a:t>sống ở </a:t>
            </a:r>
          </a:p>
          <a:p>
            <a:pPr algn="ctr"/>
            <a:r>
              <a:rPr lang="en-US" sz="3200"/>
              <a:t>sa mạc .</a:t>
            </a:r>
          </a:p>
        </p:txBody>
      </p:sp>
      <p:sp>
        <p:nvSpPr>
          <p:cNvPr id="73732" name="Rectangle 8"/>
          <p:cNvSpPr>
            <a:spLocks noChangeArrowheads="1"/>
          </p:cNvSpPr>
          <p:nvPr/>
        </p:nvSpPr>
        <p:spPr bwMode="auto">
          <a:xfrm>
            <a:off x="2362200" y="4572000"/>
            <a:ext cx="381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33" name="Rectangle 9"/>
          <p:cNvSpPr>
            <a:spLocks noChangeArrowheads="1"/>
          </p:cNvSpPr>
          <p:nvPr/>
        </p:nvSpPr>
        <p:spPr bwMode="auto">
          <a:xfrm>
            <a:off x="2743200" y="4572000"/>
            <a:ext cx="381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34" name="Rectangle 10"/>
          <p:cNvSpPr>
            <a:spLocks noChangeArrowheads="1"/>
          </p:cNvSpPr>
          <p:nvPr/>
        </p:nvSpPr>
        <p:spPr bwMode="auto">
          <a:xfrm>
            <a:off x="3124200" y="4572000"/>
            <a:ext cx="381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35" name="Rectangle 11"/>
          <p:cNvSpPr>
            <a:spLocks noChangeArrowheads="1"/>
          </p:cNvSpPr>
          <p:nvPr/>
        </p:nvSpPr>
        <p:spPr bwMode="auto">
          <a:xfrm>
            <a:off x="3505200" y="4572000"/>
            <a:ext cx="381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36" name="Rectangle 12"/>
          <p:cNvSpPr>
            <a:spLocks noChangeArrowheads="1"/>
          </p:cNvSpPr>
          <p:nvPr/>
        </p:nvSpPr>
        <p:spPr bwMode="auto">
          <a:xfrm>
            <a:off x="4267200" y="4572000"/>
            <a:ext cx="381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37" name="Rectangle 13"/>
          <p:cNvSpPr>
            <a:spLocks noChangeArrowheads="1"/>
          </p:cNvSpPr>
          <p:nvPr/>
        </p:nvSpPr>
        <p:spPr bwMode="auto">
          <a:xfrm>
            <a:off x="3886200" y="4572000"/>
            <a:ext cx="381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38" name="Rectangle 14"/>
          <p:cNvSpPr>
            <a:spLocks noChangeArrowheads="1"/>
          </p:cNvSpPr>
          <p:nvPr/>
        </p:nvSpPr>
        <p:spPr bwMode="auto">
          <a:xfrm>
            <a:off x="5029200" y="4572000"/>
            <a:ext cx="381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39" name="Rectangle 15"/>
          <p:cNvSpPr>
            <a:spLocks noChangeArrowheads="1"/>
          </p:cNvSpPr>
          <p:nvPr/>
        </p:nvSpPr>
        <p:spPr bwMode="auto">
          <a:xfrm>
            <a:off x="4648200" y="4572000"/>
            <a:ext cx="381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40" name="Rectangle 16"/>
          <p:cNvSpPr>
            <a:spLocks noChangeArrowheads="1"/>
          </p:cNvSpPr>
          <p:nvPr/>
        </p:nvSpPr>
        <p:spPr bwMode="auto">
          <a:xfrm>
            <a:off x="5410200" y="4572000"/>
            <a:ext cx="381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41" name="AutoShape 17">
            <a:hlinkClick r:id="rId2" action="ppaction://hlinksldjump"/>
          </p:cNvPr>
          <p:cNvSpPr>
            <a:spLocks noChangeArrowheads="1"/>
          </p:cNvSpPr>
          <p:nvPr/>
        </p:nvSpPr>
        <p:spPr bwMode="auto">
          <a:xfrm>
            <a:off x="8229600" y="5715000"/>
            <a:ext cx="304800" cy="228600"/>
          </a:xfrm>
          <a:prstGeom prst="curvedDownArrow">
            <a:avLst>
              <a:gd name="adj1" fmla="val 26667"/>
              <a:gd name="adj2" fmla="val 5333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73742" name="Picture 19" descr="images_1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857875"/>
            <a:ext cx="1333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21" descr="images_1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52400"/>
            <a:ext cx="1333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Oval 4"/>
          <p:cNvSpPr>
            <a:spLocks noChangeArrowheads="1"/>
          </p:cNvSpPr>
          <p:nvPr/>
        </p:nvSpPr>
        <p:spPr bwMode="auto">
          <a:xfrm>
            <a:off x="762000" y="22098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6</a:t>
            </a:r>
          </a:p>
        </p:txBody>
      </p:sp>
      <p:sp>
        <p:nvSpPr>
          <p:cNvPr id="74755" name="AutoShape 5"/>
          <p:cNvSpPr>
            <a:spLocks noChangeArrowheads="1"/>
          </p:cNvSpPr>
          <p:nvPr/>
        </p:nvSpPr>
        <p:spPr bwMode="auto">
          <a:xfrm>
            <a:off x="1447800" y="1447800"/>
            <a:ext cx="4114800" cy="4191000"/>
          </a:xfrm>
          <a:prstGeom prst="rightArrowCallout">
            <a:avLst>
              <a:gd name="adj1" fmla="val 25001"/>
              <a:gd name="adj2" fmla="val 25001"/>
              <a:gd name="adj3" fmla="val 22222"/>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t>Một bộ phận của</a:t>
            </a:r>
          </a:p>
          <a:p>
            <a:pPr algn="ctr"/>
            <a:r>
              <a:rPr lang="en-US" sz="2800"/>
              <a:t> cây</a:t>
            </a:r>
          </a:p>
          <a:p>
            <a:pPr algn="ctr"/>
            <a:r>
              <a:rPr lang="en-US" sz="2800"/>
              <a:t>nằm dưới đất</a:t>
            </a:r>
          </a:p>
          <a:p>
            <a:pPr algn="ctr"/>
            <a:r>
              <a:rPr lang="en-US" sz="2800"/>
              <a:t> giúp cây</a:t>
            </a:r>
          </a:p>
          <a:p>
            <a:pPr algn="ctr"/>
            <a:r>
              <a:rPr lang="en-US" sz="2800"/>
              <a:t> lấy chất </a:t>
            </a:r>
          </a:p>
          <a:p>
            <a:pPr algn="ctr"/>
            <a:r>
              <a:rPr lang="en-US" sz="2800"/>
              <a:t>dinh dưỡng. </a:t>
            </a:r>
          </a:p>
        </p:txBody>
      </p:sp>
      <p:sp>
        <p:nvSpPr>
          <p:cNvPr id="74756" name="Rectangle 6"/>
          <p:cNvSpPr>
            <a:spLocks noChangeArrowheads="1"/>
          </p:cNvSpPr>
          <p:nvPr/>
        </p:nvSpPr>
        <p:spPr bwMode="auto">
          <a:xfrm>
            <a:off x="5715000" y="3200400"/>
            <a:ext cx="381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757" name="Rectangle 7"/>
          <p:cNvSpPr>
            <a:spLocks noChangeArrowheads="1"/>
          </p:cNvSpPr>
          <p:nvPr/>
        </p:nvSpPr>
        <p:spPr bwMode="auto">
          <a:xfrm>
            <a:off x="6096000" y="3200400"/>
            <a:ext cx="381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758" name="AutoShape 10">
            <a:hlinkClick r:id="rId2" action="ppaction://hlinksldjump"/>
          </p:cNvPr>
          <p:cNvSpPr>
            <a:spLocks noChangeArrowheads="1"/>
          </p:cNvSpPr>
          <p:nvPr/>
        </p:nvSpPr>
        <p:spPr bwMode="auto">
          <a:xfrm>
            <a:off x="7696200" y="6172200"/>
            <a:ext cx="533400" cy="304800"/>
          </a:xfrm>
          <a:prstGeom prst="curvedDownArrow">
            <a:avLst>
              <a:gd name="adj1" fmla="val 35000"/>
              <a:gd name="adj2" fmla="val 7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74759" name="Picture 11" descr="22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876800"/>
            <a:ext cx="14478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Oval 4"/>
          <p:cNvSpPr>
            <a:spLocks noChangeArrowheads="1"/>
          </p:cNvSpPr>
          <p:nvPr/>
        </p:nvSpPr>
        <p:spPr bwMode="auto">
          <a:xfrm>
            <a:off x="914400" y="2133600"/>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7</a:t>
            </a:r>
          </a:p>
        </p:txBody>
      </p:sp>
      <p:sp>
        <p:nvSpPr>
          <p:cNvPr id="75779" name="AutoShape 5"/>
          <p:cNvSpPr>
            <a:spLocks noChangeArrowheads="1"/>
          </p:cNvSpPr>
          <p:nvPr/>
        </p:nvSpPr>
        <p:spPr bwMode="auto">
          <a:xfrm>
            <a:off x="1828800" y="533400"/>
            <a:ext cx="4953000" cy="3200400"/>
          </a:xfrm>
          <a:prstGeom prst="cloudCallout">
            <a:avLst>
              <a:gd name="adj1" fmla="val -43750"/>
              <a:gd name="adj2" fmla="val 7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200"/>
              <a:t>Cây lá hình kim ,không thể thiếu được trong ngày tết Nô-en?</a:t>
            </a:r>
          </a:p>
        </p:txBody>
      </p:sp>
      <p:sp>
        <p:nvSpPr>
          <p:cNvPr id="75780" name="Rectangle 6"/>
          <p:cNvSpPr>
            <a:spLocks noChangeArrowheads="1"/>
          </p:cNvSpPr>
          <p:nvPr/>
        </p:nvSpPr>
        <p:spPr bwMode="auto">
          <a:xfrm>
            <a:off x="1828800" y="43434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781" name="Rectangle 7"/>
          <p:cNvSpPr>
            <a:spLocks noChangeArrowheads="1"/>
          </p:cNvSpPr>
          <p:nvPr/>
        </p:nvSpPr>
        <p:spPr bwMode="auto">
          <a:xfrm>
            <a:off x="2286000" y="43434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782" name="Rectangle 8"/>
          <p:cNvSpPr>
            <a:spLocks noChangeArrowheads="1"/>
          </p:cNvSpPr>
          <p:nvPr/>
        </p:nvSpPr>
        <p:spPr bwMode="auto">
          <a:xfrm>
            <a:off x="2743200" y="43434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783" name="Rectangle 9"/>
          <p:cNvSpPr>
            <a:spLocks noChangeArrowheads="1"/>
          </p:cNvSpPr>
          <p:nvPr/>
        </p:nvSpPr>
        <p:spPr bwMode="auto">
          <a:xfrm>
            <a:off x="3200400" y="43434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784" name="Rectangle 10"/>
          <p:cNvSpPr>
            <a:spLocks noChangeArrowheads="1"/>
          </p:cNvSpPr>
          <p:nvPr/>
        </p:nvSpPr>
        <p:spPr bwMode="auto">
          <a:xfrm>
            <a:off x="3657600" y="43434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785" name="AutoShape 11">
            <a:hlinkClick r:id="rId2" action="ppaction://hlinksldjump"/>
          </p:cNvPr>
          <p:cNvSpPr>
            <a:spLocks noChangeArrowheads="1"/>
          </p:cNvSpPr>
          <p:nvPr/>
        </p:nvSpPr>
        <p:spPr bwMode="auto">
          <a:xfrm>
            <a:off x="8001000" y="5486400"/>
            <a:ext cx="381000" cy="304800"/>
          </a:xfrm>
          <a:prstGeom prst="curvedDownArrow">
            <a:avLst>
              <a:gd name="adj1" fmla="val 25000"/>
              <a:gd name="adj2" fmla="val 5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75786" name="Picture 12" descr="61104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52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7" name="Picture 13" descr="61104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2954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Oval 4"/>
          <p:cNvSpPr>
            <a:spLocks noChangeArrowheads="1"/>
          </p:cNvSpPr>
          <p:nvPr/>
        </p:nvSpPr>
        <p:spPr bwMode="auto">
          <a:xfrm>
            <a:off x="914400" y="22098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8</a:t>
            </a:r>
          </a:p>
        </p:txBody>
      </p:sp>
      <p:sp>
        <p:nvSpPr>
          <p:cNvPr id="76803" name="AutoShape 5"/>
          <p:cNvSpPr>
            <a:spLocks noChangeArrowheads="1"/>
          </p:cNvSpPr>
          <p:nvPr/>
        </p:nvSpPr>
        <p:spPr bwMode="auto">
          <a:xfrm>
            <a:off x="1600200" y="533400"/>
            <a:ext cx="7315200" cy="41910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i="1"/>
              <a:t>Quả gì bà của </a:t>
            </a:r>
          </a:p>
          <a:p>
            <a:pPr algn="ctr"/>
            <a:r>
              <a:rPr lang="en-US" sz="2400" b="1" i="1"/>
              <a:t>chúng ta hay ăn ?</a:t>
            </a:r>
          </a:p>
        </p:txBody>
      </p:sp>
      <p:sp>
        <p:nvSpPr>
          <p:cNvPr id="76804" name="Rectangle 6"/>
          <p:cNvSpPr>
            <a:spLocks noChangeArrowheads="1"/>
          </p:cNvSpPr>
          <p:nvPr/>
        </p:nvSpPr>
        <p:spPr bwMode="auto">
          <a:xfrm>
            <a:off x="1981200" y="5334000"/>
            <a:ext cx="533400" cy="457200"/>
          </a:xfrm>
          <a:prstGeom prst="rect">
            <a:avLst/>
          </a:prstGeom>
          <a:solidFill>
            <a:srgbClr val="00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05" name="Rectangle 7"/>
          <p:cNvSpPr>
            <a:spLocks noChangeArrowheads="1"/>
          </p:cNvSpPr>
          <p:nvPr/>
        </p:nvSpPr>
        <p:spPr bwMode="auto">
          <a:xfrm>
            <a:off x="2514600" y="5334000"/>
            <a:ext cx="533400" cy="457200"/>
          </a:xfrm>
          <a:prstGeom prst="rect">
            <a:avLst/>
          </a:prstGeom>
          <a:solidFill>
            <a:srgbClr val="00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06" name="Rectangle 8"/>
          <p:cNvSpPr>
            <a:spLocks noChangeArrowheads="1"/>
          </p:cNvSpPr>
          <p:nvPr/>
        </p:nvSpPr>
        <p:spPr bwMode="auto">
          <a:xfrm>
            <a:off x="3048000" y="5334000"/>
            <a:ext cx="533400" cy="457200"/>
          </a:xfrm>
          <a:prstGeom prst="rect">
            <a:avLst/>
          </a:prstGeom>
          <a:solidFill>
            <a:srgbClr val="00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07" name="AutoShape 9">
            <a:hlinkClick r:id="rId2" action="ppaction://hlinksldjump"/>
          </p:cNvPr>
          <p:cNvSpPr>
            <a:spLocks noChangeArrowheads="1"/>
          </p:cNvSpPr>
          <p:nvPr/>
        </p:nvSpPr>
        <p:spPr bwMode="auto">
          <a:xfrm>
            <a:off x="8001000" y="5638800"/>
            <a:ext cx="457200" cy="228600"/>
          </a:xfrm>
          <a:prstGeom prst="curvedDownArrow">
            <a:avLst>
              <a:gd name="adj1" fmla="val 40000"/>
              <a:gd name="adj2" fmla="val 8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76808" name="Picture 10" descr="61104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Oval 4"/>
          <p:cNvSpPr>
            <a:spLocks noChangeArrowheads="1"/>
          </p:cNvSpPr>
          <p:nvPr/>
        </p:nvSpPr>
        <p:spPr bwMode="auto">
          <a:xfrm>
            <a:off x="838200" y="2133600"/>
            <a:ext cx="457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9</a:t>
            </a:r>
          </a:p>
        </p:txBody>
      </p:sp>
      <p:sp>
        <p:nvSpPr>
          <p:cNvPr id="77827" name="AutoShape 5"/>
          <p:cNvSpPr>
            <a:spLocks noChangeArrowheads="1"/>
          </p:cNvSpPr>
          <p:nvPr/>
        </p:nvSpPr>
        <p:spPr bwMode="auto">
          <a:xfrm>
            <a:off x="1676400" y="762000"/>
            <a:ext cx="7010400" cy="3048000"/>
          </a:xfrm>
          <a:prstGeom prst="ellipseRibbon2">
            <a:avLst>
              <a:gd name="adj1" fmla="val 25000"/>
              <a:gd name="adj2" fmla="val 50000"/>
              <a:gd name="adj3"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t>Quả gì xanh vỏ đỏ lòng</a:t>
            </a:r>
          </a:p>
          <a:p>
            <a:pPr algn="ctr"/>
            <a:r>
              <a:rPr lang="en-US" sz="2800"/>
              <a:t>hạt màu đen .</a:t>
            </a:r>
          </a:p>
        </p:txBody>
      </p:sp>
      <p:sp>
        <p:nvSpPr>
          <p:cNvPr id="77828" name="Rectangle 6"/>
          <p:cNvSpPr>
            <a:spLocks noChangeArrowheads="1"/>
          </p:cNvSpPr>
          <p:nvPr/>
        </p:nvSpPr>
        <p:spPr bwMode="auto">
          <a:xfrm>
            <a:off x="2133600" y="43434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29" name="Rectangle 7"/>
          <p:cNvSpPr>
            <a:spLocks noChangeArrowheads="1"/>
          </p:cNvSpPr>
          <p:nvPr/>
        </p:nvSpPr>
        <p:spPr bwMode="auto">
          <a:xfrm>
            <a:off x="2590800" y="43434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30" name="Rectangle 8"/>
          <p:cNvSpPr>
            <a:spLocks noChangeArrowheads="1"/>
          </p:cNvSpPr>
          <p:nvPr/>
        </p:nvSpPr>
        <p:spPr bwMode="auto">
          <a:xfrm>
            <a:off x="3048000" y="43434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31" name="Rectangle 9"/>
          <p:cNvSpPr>
            <a:spLocks noChangeArrowheads="1"/>
          </p:cNvSpPr>
          <p:nvPr/>
        </p:nvSpPr>
        <p:spPr bwMode="auto">
          <a:xfrm>
            <a:off x="3505200" y="43434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32" name="Rectangle 10"/>
          <p:cNvSpPr>
            <a:spLocks noChangeArrowheads="1"/>
          </p:cNvSpPr>
          <p:nvPr/>
        </p:nvSpPr>
        <p:spPr bwMode="auto">
          <a:xfrm>
            <a:off x="3962400" y="43434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33" name="Rectangle 11"/>
          <p:cNvSpPr>
            <a:spLocks noChangeArrowheads="1"/>
          </p:cNvSpPr>
          <p:nvPr/>
        </p:nvSpPr>
        <p:spPr bwMode="auto">
          <a:xfrm>
            <a:off x="4419600" y="43434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34" name="AutoShape 12">
            <a:hlinkClick r:id="rId2" action="ppaction://hlinksldjump"/>
          </p:cNvPr>
          <p:cNvSpPr>
            <a:spLocks noChangeArrowheads="1"/>
          </p:cNvSpPr>
          <p:nvPr/>
        </p:nvSpPr>
        <p:spPr bwMode="auto">
          <a:xfrm>
            <a:off x="7924800" y="5486400"/>
            <a:ext cx="533400" cy="381000"/>
          </a:xfrm>
          <a:prstGeom prst="curvedDownArrow">
            <a:avLst>
              <a:gd name="adj1" fmla="val 28000"/>
              <a:gd name="adj2" fmla="val 56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77835" name="Picture 13" descr="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86400"/>
            <a:ext cx="1114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Oval 4"/>
          <p:cNvSpPr>
            <a:spLocks noChangeArrowheads="1"/>
          </p:cNvSpPr>
          <p:nvPr/>
        </p:nvSpPr>
        <p:spPr bwMode="auto">
          <a:xfrm>
            <a:off x="838200" y="19812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10</a:t>
            </a:r>
          </a:p>
        </p:txBody>
      </p:sp>
      <p:sp>
        <p:nvSpPr>
          <p:cNvPr id="78851" name="AutoShape 5"/>
          <p:cNvSpPr>
            <a:spLocks noChangeArrowheads="1"/>
          </p:cNvSpPr>
          <p:nvPr/>
        </p:nvSpPr>
        <p:spPr bwMode="auto">
          <a:xfrm>
            <a:off x="1885950" y="609600"/>
            <a:ext cx="5981700" cy="3048000"/>
          </a:xfrm>
          <a:prstGeom prst="smileyFace">
            <a:avLst>
              <a:gd name="adj" fmla="val 4653"/>
            </a:avLst>
          </a:prstGeom>
          <a:solidFill>
            <a:schemeClr val="accent1"/>
          </a:solidFill>
          <a:ln w="9525">
            <a:solidFill>
              <a:schemeClr val="tx1"/>
            </a:solidFill>
            <a:round/>
            <a:headEnd/>
            <a:tailEnd/>
          </a:ln>
        </p:spPr>
        <p:txBody>
          <a:bodyPr wrap="none" anchor="ctr"/>
          <a:lstStyle/>
          <a:p>
            <a:pPr algn="ctr"/>
            <a:r>
              <a:rPr lang="en-US" sz="2400" b="1" i="1"/>
              <a:t>Loài hoa thường </a:t>
            </a:r>
          </a:p>
          <a:p>
            <a:pPr algn="ctr"/>
            <a:r>
              <a:rPr lang="en-US" sz="2400" b="1" i="1"/>
              <a:t>nở vào ,mùa hè </a:t>
            </a:r>
          </a:p>
          <a:p>
            <a:pPr algn="ctr"/>
            <a:r>
              <a:rPr lang="en-US" sz="2400" b="1" i="1"/>
              <a:t>và hay có</a:t>
            </a:r>
          </a:p>
          <a:p>
            <a:pPr algn="ctr"/>
            <a:r>
              <a:rPr lang="en-US" sz="2400" b="1" i="1"/>
              <a:t> ở sân trường .</a:t>
            </a:r>
          </a:p>
        </p:txBody>
      </p:sp>
      <p:sp>
        <p:nvSpPr>
          <p:cNvPr id="78852" name="Rectangle 6"/>
          <p:cNvSpPr>
            <a:spLocks noChangeArrowheads="1"/>
          </p:cNvSpPr>
          <p:nvPr/>
        </p:nvSpPr>
        <p:spPr bwMode="auto">
          <a:xfrm>
            <a:off x="2743200" y="41910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53" name="Rectangle 7"/>
          <p:cNvSpPr>
            <a:spLocks noChangeArrowheads="1"/>
          </p:cNvSpPr>
          <p:nvPr/>
        </p:nvSpPr>
        <p:spPr bwMode="auto">
          <a:xfrm>
            <a:off x="3276600" y="41910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54" name="Rectangle 8"/>
          <p:cNvSpPr>
            <a:spLocks noChangeArrowheads="1"/>
          </p:cNvSpPr>
          <p:nvPr/>
        </p:nvSpPr>
        <p:spPr bwMode="auto">
          <a:xfrm>
            <a:off x="3810000" y="41910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55" name="Rectangle 9"/>
          <p:cNvSpPr>
            <a:spLocks noChangeArrowheads="1"/>
          </p:cNvSpPr>
          <p:nvPr/>
        </p:nvSpPr>
        <p:spPr bwMode="auto">
          <a:xfrm>
            <a:off x="4343400" y="41910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56" name="Rectangle 10"/>
          <p:cNvSpPr>
            <a:spLocks noChangeArrowheads="1"/>
          </p:cNvSpPr>
          <p:nvPr/>
        </p:nvSpPr>
        <p:spPr bwMode="auto">
          <a:xfrm>
            <a:off x="4876800" y="41910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57" name="Rectangle 11"/>
          <p:cNvSpPr>
            <a:spLocks noChangeArrowheads="1"/>
          </p:cNvSpPr>
          <p:nvPr/>
        </p:nvSpPr>
        <p:spPr bwMode="auto">
          <a:xfrm>
            <a:off x="5410200" y="41910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58" name="AutoShape 12">
            <a:hlinkClick r:id="rId2" action="ppaction://hlinksldjump"/>
          </p:cNvPr>
          <p:cNvSpPr>
            <a:spLocks noChangeArrowheads="1"/>
          </p:cNvSpPr>
          <p:nvPr/>
        </p:nvSpPr>
        <p:spPr bwMode="auto">
          <a:xfrm>
            <a:off x="7848600" y="5562600"/>
            <a:ext cx="609600" cy="304800"/>
          </a:xfrm>
          <a:prstGeom prst="curvedDownArrow">
            <a:avLst>
              <a:gd name="adj1" fmla="val 40000"/>
              <a:gd name="adj2" fmla="val 8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78859" name="Picture 13" descr="Soạn tin: VNN 671691 gửi đến: 998 để nhận ảnh nà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800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250414" y="2970506"/>
            <a:ext cx="6679009" cy="131574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lIns="68580" tIns="34290" rIns="68580" bIns="34290">
            <a:spAutoFit/>
          </a:bodyPr>
          <a:lstStyle/>
          <a:p>
            <a:pPr algn="ctr">
              <a:defRPr/>
            </a:pPr>
            <a:r>
              <a:rPr lang="en-US" sz="405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Cám ơn cô và các bạn </a:t>
            </a:r>
          </a:p>
          <a:p>
            <a:pPr algn="ctr">
              <a:defRPr/>
            </a:pPr>
            <a:r>
              <a:rPr lang="en-US" sz="405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đã chú ý lắng nghe !</a:t>
            </a:r>
          </a:p>
        </p:txBody>
      </p:sp>
      <p:pic>
        <p:nvPicPr>
          <p:cNvPr id="79875" name="Picture 7" descr="Bellco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458218">
            <a:off x="6527800" y="825500"/>
            <a:ext cx="13112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2" descr="phcanh 9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43000" y="5257800"/>
            <a:ext cx="84296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3" descr="phcanh 9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5408613"/>
            <a:ext cx="70008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7" descr="Bellco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706334">
            <a:off x="1292225" y="854075"/>
            <a:ext cx="13112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9488" y="974725"/>
            <a:ext cx="213995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218" name="AutoShape 23">
            <a:hlinkClick r:id="rId2" action="ppaction://hlinksldjump" highlightClick="1"/>
          </p:cNvPr>
          <p:cNvSpPr>
            <a:spLocks noChangeArrowheads="1"/>
          </p:cNvSpPr>
          <p:nvPr/>
        </p:nvSpPr>
        <p:spPr bwMode="auto">
          <a:xfrm>
            <a:off x="1447800" y="3657600"/>
            <a:ext cx="1447800" cy="457200"/>
          </a:xfrm>
          <a:prstGeom prst="actionButtonBlank">
            <a:avLst/>
          </a:prstGeom>
          <a:gradFill rotWithShape="1">
            <a:gsLst>
              <a:gs pos="0">
                <a:srgbClr val="FF6600"/>
              </a:gs>
              <a:gs pos="100000">
                <a:srgbClr val="762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latin typeface=".VnTime" pitchFamily="34" charset="0"/>
              </a:rPr>
              <a:t>Tổ 1</a:t>
            </a:r>
          </a:p>
        </p:txBody>
      </p:sp>
      <p:sp>
        <p:nvSpPr>
          <p:cNvPr id="9219" name="AutoShape 25">
            <a:hlinkClick r:id="rId3" action="ppaction://hlinksldjump" highlightClick="1"/>
          </p:cNvPr>
          <p:cNvSpPr>
            <a:spLocks noChangeArrowheads="1"/>
          </p:cNvSpPr>
          <p:nvPr/>
        </p:nvSpPr>
        <p:spPr bwMode="auto">
          <a:xfrm>
            <a:off x="6324600" y="3657600"/>
            <a:ext cx="1371600" cy="457200"/>
          </a:xfrm>
          <a:prstGeom prst="actionButtonBlank">
            <a:avLst/>
          </a:prstGeom>
          <a:gradFill rotWithShape="1">
            <a:gsLst>
              <a:gs pos="0">
                <a:srgbClr val="FF6600"/>
              </a:gs>
              <a:gs pos="100000">
                <a:srgbClr val="762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latin typeface=".VnTime" pitchFamily="34" charset="0"/>
              </a:rPr>
              <a:t>Tổ 2</a:t>
            </a:r>
          </a:p>
        </p:txBody>
      </p:sp>
      <p:sp>
        <p:nvSpPr>
          <p:cNvPr id="9220" name="AutoShape 26">
            <a:hlinkClick r:id="rId4" action="ppaction://hlinksldjump" highlightClick="1"/>
          </p:cNvPr>
          <p:cNvSpPr>
            <a:spLocks noChangeArrowheads="1"/>
          </p:cNvSpPr>
          <p:nvPr/>
        </p:nvSpPr>
        <p:spPr bwMode="auto">
          <a:xfrm>
            <a:off x="3959225" y="6342063"/>
            <a:ext cx="1524000" cy="533400"/>
          </a:xfrm>
          <a:prstGeom prst="actionButtonBlank">
            <a:avLst/>
          </a:prstGeom>
          <a:gradFill rotWithShape="1">
            <a:gsLst>
              <a:gs pos="0">
                <a:srgbClr val="FF6600"/>
              </a:gs>
              <a:gs pos="100000">
                <a:srgbClr val="762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600" b="1">
                <a:latin typeface=".VnTime" pitchFamily="34" charset="0"/>
              </a:rPr>
              <a:t>Tổ 3,4</a:t>
            </a:r>
          </a:p>
        </p:txBody>
      </p:sp>
      <p:sp>
        <p:nvSpPr>
          <p:cNvPr id="41989" name="AutoShape 28"/>
          <p:cNvSpPr>
            <a:spLocks noChangeArrowheads="1"/>
          </p:cNvSpPr>
          <p:nvPr/>
        </p:nvSpPr>
        <p:spPr bwMode="auto">
          <a:xfrm>
            <a:off x="152400" y="0"/>
            <a:ext cx="8382000" cy="685800"/>
          </a:xfrm>
          <a:prstGeom prst="horizontalScroll">
            <a:avLst>
              <a:gd name="adj" fmla="val 12500"/>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solidFill>
                  <a:srgbClr val="CCFFCC"/>
                </a:solidFill>
              </a:rPr>
              <a:t>Hoạt động 1: Tìm hểu tên gọi,đặc điểm,lợi ích của 1 số loài cây sống trên cạn </a:t>
            </a:r>
          </a:p>
        </p:txBody>
      </p:sp>
      <p:pic>
        <p:nvPicPr>
          <p:cNvPr id="41990" name="Picture 4" descr="m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47738"/>
            <a:ext cx="22098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5" descr="26-%20Phi%20la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8225" y="925513"/>
            <a:ext cx="200818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4" descr="cay n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500" y="974725"/>
            <a:ext cx="2095500" cy="2649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3" name="Picture 5" descr="đu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974725"/>
            <a:ext cx="2057400" cy="2665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4" name="Picture 2" descr="thanhlo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88" y="4238625"/>
            <a:ext cx="2743200" cy="2057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5" name="Picture 4" descr="cấ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1525" y="4238625"/>
            <a:ext cx="2819400" cy="2057400"/>
          </a:xfrm>
          <a:prstGeom prst="rect">
            <a:avLst/>
          </a:prstGeom>
          <a:solidFill>
            <a:srgbClr val="000000"/>
          </a:solidFill>
          <a:ln w="9525">
            <a:solidFill>
              <a:srgbClr val="000000"/>
            </a:solidFill>
            <a:miter lim="800000"/>
            <a:headEnd/>
            <a:tailEnd/>
          </a:ln>
        </p:spPr>
      </p:pic>
      <p:pic>
        <p:nvPicPr>
          <p:cNvPr id="41996" name="Picture 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4238625"/>
            <a:ext cx="22098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73175" y="3200400"/>
            <a:ext cx="936625" cy="40163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t>Hình</a:t>
            </a:r>
            <a:r>
              <a:rPr lang="en-US" dirty="0"/>
              <a:t> 1</a:t>
            </a:r>
            <a:endParaRPr lang="vi-VN" dirty="0"/>
          </a:p>
        </p:txBody>
      </p:sp>
      <p:sp>
        <p:nvSpPr>
          <p:cNvPr id="34" name="Rectangle 33"/>
          <p:cNvSpPr/>
          <p:nvPr/>
        </p:nvSpPr>
        <p:spPr>
          <a:xfrm>
            <a:off x="3375025" y="3227388"/>
            <a:ext cx="935038" cy="40163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t>Hình</a:t>
            </a:r>
            <a:r>
              <a:rPr lang="en-US" dirty="0"/>
              <a:t> 2</a:t>
            </a:r>
            <a:endParaRPr lang="vi-VN" dirty="0"/>
          </a:p>
        </p:txBody>
      </p:sp>
      <p:sp>
        <p:nvSpPr>
          <p:cNvPr id="35" name="Rectangle 34"/>
          <p:cNvSpPr/>
          <p:nvPr/>
        </p:nvSpPr>
        <p:spPr>
          <a:xfrm>
            <a:off x="5921375" y="3252788"/>
            <a:ext cx="936625" cy="40163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t>Hình</a:t>
            </a:r>
            <a:r>
              <a:rPr lang="en-US" dirty="0"/>
              <a:t> 3</a:t>
            </a:r>
            <a:endParaRPr lang="vi-VN" dirty="0"/>
          </a:p>
        </p:txBody>
      </p:sp>
      <p:sp>
        <p:nvSpPr>
          <p:cNvPr id="36" name="Rectangle 35"/>
          <p:cNvSpPr/>
          <p:nvPr/>
        </p:nvSpPr>
        <p:spPr>
          <a:xfrm>
            <a:off x="8131175" y="3267075"/>
            <a:ext cx="936625" cy="40163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t>Hình</a:t>
            </a:r>
            <a:r>
              <a:rPr lang="en-US" dirty="0"/>
              <a:t> 4</a:t>
            </a:r>
            <a:endParaRPr lang="vi-VN" dirty="0"/>
          </a:p>
        </p:txBody>
      </p:sp>
      <p:sp>
        <p:nvSpPr>
          <p:cNvPr id="39" name="Rectangle 38"/>
          <p:cNvSpPr/>
          <p:nvPr/>
        </p:nvSpPr>
        <p:spPr>
          <a:xfrm>
            <a:off x="7826375" y="5915025"/>
            <a:ext cx="936625" cy="40163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t>Hình</a:t>
            </a:r>
            <a:r>
              <a:rPr lang="en-US" dirty="0"/>
              <a:t> 7</a:t>
            </a:r>
            <a:endParaRPr lang="vi-VN" dirty="0"/>
          </a:p>
        </p:txBody>
      </p:sp>
      <p:sp>
        <p:nvSpPr>
          <p:cNvPr id="40" name="Rectangle 39"/>
          <p:cNvSpPr/>
          <p:nvPr/>
        </p:nvSpPr>
        <p:spPr>
          <a:xfrm>
            <a:off x="5195888" y="5892800"/>
            <a:ext cx="935037" cy="40163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t>Hình</a:t>
            </a:r>
            <a:r>
              <a:rPr lang="en-US" dirty="0"/>
              <a:t> 6</a:t>
            </a:r>
            <a:endParaRPr lang="vi-VN" dirty="0"/>
          </a:p>
        </p:txBody>
      </p:sp>
      <p:sp>
        <p:nvSpPr>
          <p:cNvPr id="43" name="Rectangle 42"/>
          <p:cNvSpPr/>
          <p:nvPr/>
        </p:nvSpPr>
        <p:spPr>
          <a:xfrm>
            <a:off x="2062163" y="5910263"/>
            <a:ext cx="936625" cy="40163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t>Hình</a:t>
            </a:r>
            <a:r>
              <a:rPr lang="en-US" dirty="0"/>
              <a:t> 5</a:t>
            </a: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gtEl>
                                        <p:attrNameLst>
                                          <p:attrName>style.visibility</p:attrName>
                                        </p:attrNameLst>
                                      </p:cBhvr>
                                      <p:to>
                                        <p:strVal val="visible"/>
                                      </p:to>
                                    </p:set>
                                    <p:animEffect transition="in" filter="fade">
                                      <p:cBhvr>
                                        <p:cTn id="14" dur="1000"/>
                                        <p:tgtEl>
                                          <p:spTgt spid="9219"/>
                                        </p:tgtEl>
                                      </p:cBhvr>
                                    </p:animEffect>
                                    <p:anim calcmode="lin" valueType="num">
                                      <p:cBhvr>
                                        <p:cTn id="15" dur="1000" fill="hold"/>
                                        <p:tgtEl>
                                          <p:spTgt spid="9219"/>
                                        </p:tgtEl>
                                        <p:attrNameLst>
                                          <p:attrName>ppt_x</p:attrName>
                                        </p:attrNameLst>
                                      </p:cBhvr>
                                      <p:tavLst>
                                        <p:tav tm="0">
                                          <p:val>
                                            <p:strVal val="#ppt_x"/>
                                          </p:val>
                                        </p:tav>
                                        <p:tav tm="100000">
                                          <p:val>
                                            <p:strVal val="#ppt_x"/>
                                          </p:val>
                                        </p:tav>
                                      </p:tavLst>
                                    </p:anim>
                                    <p:anim calcmode="lin" valueType="num">
                                      <p:cBhvr>
                                        <p:cTn id="16"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20"/>
                                        </p:tgtEl>
                                        <p:attrNameLst>
                                          <p:attrName>style.visibility</p:attrName>
                                        </p:attrNameLst>
                                      </p:cBhvr>
                                      <p:to>
                                        <p:strVal val="visible"/>
                                      </p:to>
                                    </p:set>
                                    <p:animEffect transition="in" filter="fade">
                                      <p:cBhvr>
                                        <p:cTn id="21" dur="1000"/>
                                        <p:tgtEl>
                                          <p:spTgt spid="9220"/>
                                        </p:tgtEl>
                                      </p:cBhvr>
                                    </p:animEffect>
                                    <p:anim calcmode="lin" valueType="num">
                                      <p:cBhvr>
                                        <p:cTn id="22" dur="1000" fill="hold"/>
                                        <p:tgtEl>
                                          <p:spTgt spid="9220"/>
                                        </p:tgtEl>
                                        <p:attrNameLst>
                                          <p:attrName>ppt_x</p:attrName>
                                        </p:attrNameLst>
                                      </p:cBhvr>
                                      <p:tavLst>
                                        <p:tav tm="0">
                                          <p:val>
                                            <p:strVal val="#ppt_x"/>
                                          </p:val>
                                        </p:tav>
                                        <p:tav tm="100000">
                                          <p:val>
                                            <p:strVal val="#ppt_x"/>
                                          </p:val>
                                        </p:tav>
                                      </p:tavLst>
                                    </p:anim>
                                    <p:anim calcmode="lin" valueType="num">
                                      <p:cBhvr>
                                        <p:cTn id="23"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P spid="922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loud Callout 1"/>
          <p:cNvSpPr/>
          <p:nvPr/>
        </p:nvSpPr>
        <p:spPr>
          <a:xfrm>
            <a:off x="1676400" y="762000"/>
            <a:ext cx="6934200" cy="3886200"/>
          </a:xfrm>
          <a:prstGeom prst="cloudCallout">
            <a:avLst>
              <a:gd name="adj1" fmla="val -61544"/>
              <a:gd name="adj2" fmla="val 50623"/>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100"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953000"/>
            <a:ext cx="96361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932113" y="1743075"/>
            <a:ext cx="4429125" cy="2308225"/>
          </a:xfrm>
          <a:prstGeom prst="rect">
            <a:avLst/>
          </a:prstGeom>
          <a:noFill/>
        </p:spPr>
        <p:txBody>
          <a:bodyPr>
            <a:spAutoFit/>
          </a:bodyPr>
          <a:lstStyle/>
          <a:p>
            <a:pPr algn="ctr">
              <a:defRPr/>
            </a:pPr>
            <a:r>
              <a:rPr lang="en-US" sz="2400" dirty="0">
                <a:solidFill>
                  <a:srgbClr val="FF0000"/>
                </a:solidFill>
                <a:cs typeface="Times New Roman" pitchFamily="18" charset="0"/>
              </a:rPr>
              <a:t>NỘI DUNG THẢO LUẬN:</a:t>
            </a:r>
          </a:p>
          <a:p>
            <a:pPr marL="257209" indent="-257209" algn="ctr">
              <a:buFontTx/>
              <a:buAutoNum type="arabicPeriod"/>
              <a:defRPr/>
            </a:pPr>
            <a:r>
              <a:rPr lang="en-US" sz="2400" dirty="0" err="1">
                <a:solidFill>
                  <a:srgbClr val="FF0000"/>
                </a:solidFill>
                <a:cs typeface="Times New Roman" pitchFamily="18" charset="0"/>
              </a:rPr>
              <a:t>Trong</a:t>
            </a:r>
            <a:r>
              <a:rPr lang="en-US" sz="2400" dirty="0">
                <a:solidFill>
                  <a:srgbClr val="FF0000"/>
                </a:solidFill>
                <a:cs typeface="Times New Roman" pitchFamily="18" charset="0"/>
              </a:rPr>
              <a:t> </a:t>
            </a:r>
            <a:r>
              <a:rPr lang="en-US" sz="2400" dirty="0" err="1">
                <a:solidFill>
                  <a:srgbClr val="FF0000"/>
                </a:solidFill>
                <a:cs typeface="Times New Roman" pitchFamily="18" charset="0"/>
              </a:rPr>
              <a:t>hình</a:t>
            </a:r>
            <a:r>
              <a:rPr lang="en-US" sz="2400" dirty="0">
                <a:solidFill>
                  <a:srgbClr val="FF0000"/>
                </a:solidFill>
                <a:cs typeface="Times New Roman" pitchFamily="18" charset="0"/>
              </a:rPr>
              <a:t> </a:t>
            </a:r>
            <a:r>
              <a:rPr lang="en-US" sz="2400" dirty="0" err="1">
                <a:solidFill>
                  <a:srgbClr val="FF0000"/>
                </a:solidFill>
                <a:cs typeface="Times New Roman" pitchFamily="18" charset="0"/>
              </a:rPr>
              <a:t>là</a:t>
            </a:r>
            <a:r>
              <a:rPr lang="en-US" sz="2400" dirty="0">
                <a:solidFill>
                  <a:srgbClr val="FF0000"/>
                </a:solidFill>
                <a:cs typeface="Times New Roman" pitchFamily="18" charset="0"/>
              </a:rPr>
              <a:t> </a:t>
            </a:r>
            <a:r>
              <a:rPr lang="en-US" sz="2400" dirty="0" err="1">
                <a:solidFill>
                  <a:srgbClr val="FF0000"/>
                </a:solidFill>
                <a:cs typeface="Times New Roman" pitchFamily="18" charset="0"/>
              </a:rPr>
              <a:t>cây</a:t>
            </a:r>
            <a:r>
              <a:rPr lang="en-US" sz="2400" dirty="0">
                <a:solidFill>
                  <a:srgbClr val="FF0000"/>
                </a:solidFill>
                <a:cs typeface="Times New Roman" pitchFamily="18" charset="0"/>
              </a:rPr>
              <a:t> </a:t>
            </a:r>
            <a:r>
              <a:rPr lang="en-US" sz="2400" dirty="0" err="1">
                <a:solidFill>
                  <a:srgbClr val="FF0000"/>
                </a:solidFill>
                <a:cs typeface="Times New Roman" pitchFamily="18" charset="0"/>
              </a:rPr>
              <a:t>gì</a:t>
            </a:r>
            <a:r>
              <a:rPr lang="en-US" sz="2400" dirty="0">
                <a:solidFill>
                  <a:srgbClr val="FF0000"/>
                </a:solidFill>
                <a:cs typeface="Times New Roman" pitchFamily="18" charset="0"/>
              </a:rPr>
              <a:t>?</a:t>
            </a:r>
          </a:p>
          <a:p>
            <a:pPr marL="257209" indent="-257209" algn="ctr">
              <a:buFontTx/>
              <a:buAutoNum type="arabicPeriod"/>
              <a:defRPr/>
            </a:pPr>
            <a:r>
              <a:rPr lang="en-US" sz="2400" dirty="0" err="1">
                <a:solidFill>
                  <a:srgbClr val="FF0000"/>
                </a:solidFill>
                <a:cs typeface="Times New Roman" pitchFamily="18" charset="0"/>
              </a:rPr>
              <a:t>Thân</a:t>
            </a:r>
            <a:r>
              <a:rPr lang="en-US" sz="2400" dirty="0">
                <a:solidFill>
                  <a:srgbClr val="FF0000"/>
                </a:solidFill>
                <a:cs typeface="Times New Roman" pitchFamily="18" charset="0"/>
              </a:rPr>
              <a:t> </a:t>
            </a:r>
            <a:r>
              <a:rPr lang="en-US" sz="2400" dirty="0" err="1">
                <a:solidFill>
                  <a:srgbClr val="FF0000"/>
                </a:solidFill>
                <a:cs typeface="Times New Roman" pitchFamily="18" charset="0"/>
              </a:rPr>
              <a:t>cây,cành</a:t>
            </a:r>
            <a:r>
              <a:rPr lang="en-US" sz="2400" dirty="0">
                <a:solidFill>
                  <a:srgbClr val="FF0000"/>
                </a:solidFill>
                <a:cs typeface="Times New Roman" pitchFamily="18" charset="0"/>
              </a:rPr>
              <a:t> </a:t>
            </a:r>
            <a:r>
              <a:rPr lang="en-US" sz="2400" dirty="0" err="1">
                <a:solidFill>
                  <a:srgbClr val="FF0000"/>
                </a:solidFill>
                <a:cs typeface="Times New Roman" pitchFamily="18" charset="0"/>
              </a:rPr>
              <a:t>cây,lá</a:t>
            </a:r>
            <a:r>
              <a:rPr lang="en-US" sz="2400" dirty="0">
                <a:solidFill>
                  <a:srgbClr val="FF0000"/>
                </a:solidFill>
                <a:cs typeface="Times New Roman" pitchFamily="18" charset="0"/>
              </a:rPr>
              <a:t> </a:t>
            </a:r>
            <a:r>
              <a:rPr lang="en-US" sz="2400" dirty="0" err="1">
                <a:solidFill>
                  <a:srgbClr val="FF0000"/>
                </a:solidFill>
                <a:cs typeface="Times New Roman" pitchFamily="18" charset="0"/>
              </a:rPr>
              <a:t>cây</a:t>
            </a:r>
            <a:r>
              <a:rPr lang="en-US" sz="2400" dirty="0">
                <a:solidFill>
                  <a:srgbClr val="FF0000"/>
                </a:solidFill>
                <a:cs typeface="Times New Roman" pitchFamily="18" charset="0"/>
              </a:rPr>
              <a:t> </a:t>
            </a:r>
            <a:r>
              <a:rPr lang="en-US" sz="2400" dirty="0" err="1">
                <a:solidFill>
                  <a:srgbClr val="FF0000"/>
                </a:solidFill>
                <a:cs typeface="Times New Roman" pitchFamily="18" charset="0"/>
              </a:rPr>
              <a:t>đó</a:t>
            </a:r>
            <a:r>
              <a:rPr lang="en-US" sz="2400" dirty="0">
                <a:solidFill>
                  <a:srgbClr val="FF0000"/>
                </a:solidFill>
                <a:cs typeface="Times New Roman" pitchFamily="18" charset="0"/>
              </a:rPr>
              <a:t> </a:t>
            </a:r>
            <a:r>
              <a:rPr lang="en-US" sz="2400" dirty="0" err="1">
                <a:solidFill>
                  <a:srgbClr val="FF0000"/>
                </a:solidFill>
                <a:cs typeface="Times New Roman" pitchFamily="18" charset="0"/>
              </a:rPr>
              <a:t>có</a:t>
            </a:r>
            <a:r>
              <a:rPr lang="en-US" sz="2400" dirty="0">
                <a:solidFill>
                  <a:srgbClr val="FF0000"/>
                </a:solidFill>
                <a:cs typeface="Times New Roman" pitchFamily="18" charset="0"/>
              </a:rPr>
              <a:t> </a:t>
            </a:r>
            <a:r>
              <a:rPr lang="en-US" sz="2400" dirty="0" err="1">
                <a:solidFill>
                  <a:srgbClr val="FF0000"/>
                </a:solidFill>
                <a:cs typeface="Times New Roman" pitchFamily="18" charset="0"/>
              </a:rPr>
              <a:t>gì</a:t>
            </a:r>
            <a:r>
              <a:rPr lang="en-US" sz="2400" dirty="0">
                <a:solidFill>
                  <a:srgbClr val="FF0000"/>
                </a:solidFill>
                <a:cs typeface="Times New Roman" pitchFamily="18" charset="0"/>
              </a:rPr>
              <a:t> </a:t>
            </a:r>
            <a:r>
              <a:rPr lang="en-US" sz="2400" dirty="0" err="1">
                <a:solidFill>
                  <a:srgbClr val="FF0000"/>
                </a:solidFill>
                <a:cs typeface="Times New Roman" pitchFamily="18" charset="0"/>
              </a:rPr>
              <a:t>nổi</a:t>
            </a:r>
            <a:r>
              <a:rPr lang="en-US" sz="2400" dirty="0">
                <a:solidFill>
                  <a:srgbClr val="FF0000"/>
                </a:solidFill>
                <a:cs typeface="Times New Roman" pitchFamily="18" charset="0"/>
              </a:rPr>
              <a:t> </a:t>
            </a:r>
            <a:r>
              <a:rPr lang="en-US" sz="2400" dirty="0" err="1">
                <a:solidFill>
                  <a:srgbClr val="FF0000"/>
                </a:solidFill>
                <a:cs typeface="Times New Roman" pitchFamily="18" charset="0"/>
              </a:rPr>
              <a:t>bật</a:t>
            </a:r>
            <a:r>
              <a:rPr lang="en-US" sz="2400" dirty="0">
                <a:solidFill>
                  <a:srgbClr val="FF0000"/>
                </a:solidFill>
                <a:cs typeface="Times New Roman" pitchFamily="18" charset="0"/>
              </a:rPr>
              <a:t>?</a:t>
            </a:r>
            <a:endParaRPr lang="en-US" sz="2400" dirty="0">
              <a:solidFill>
                <a:srgbClr val="FF0000"/>
              </a:solidFill>
              <a:cs typeface="Times New Roman" pitchFamily="18" charset="0"/>
            </a:endParaRPr>
          </a:p>
          <a:p>
            <a:pPr marL="257209" indent="-257209" algn="ctr">
              <a:buFontTx/>
              <a:buAutoNum type="arabicPeriod"/>
              <a:defRPr/>
            </a:pPr>
            <a:r>
              <a:rPr lang="en-US" sz="2400" dirty="0" err="1">
                <a:solidFill>
                  <a:srgbClr val="FF0000"/>
                </a:solidFill>
                <a:cs typeface="Times New Roman" pitchFamily="18" charset="0"/>
              </a:rPr>
              <a:t>Lợi</a:t>
            </a:r>
            <a:r>
              <a:rPr lang="en-US" sz="2400" dirty="0">
                <a:solidFill>
                  <a:srgbClr val="FF0000"/>
                </a:solidFill>
                <a:cs typeface="Times New Roman" pitchFamily="18" charset="0"/>
              </a:rPr>
              <a:t> </a:t>
            </a:r>
            <a:r>
              <a:rPr lang="en-US" sz="2400" dirty="0" err="1">
                <a:solidFill>
                  <a:srgbClr val="FF0000"/>
                </a:solidFill>
                <a:cs typeface="Times New Roman" pitchFamily="18" charset="0"/>
              </a:rPr>
              <a:t>ích</a:t>
            </a:r>
            <a:r>
              <a:rPr lang="en-US" sz="2400" dirty="0">
                <a:solidFill>
                  <a:srgbClr val="FF0000"/>
                </a:solidFill>
                <a:cs typeface="Times New Roman" pitchFamily="18" charset="0"/>
              </a:rPr>
              <a:t> </a:t>
            </a:r>
            <a:r>
              <a:rPr lang="en-US" sz="2400" dirty="0" err="1">
                <a:solidFill>
                  <a:srgbClr val="FF0000"/>
                </a:solidFill>
                <a:cs typeface="Times New Roman" pitchFamily="18" charset="0"/>
              </a:rPr>
              <a:t>của</a:t>
            </a:r>
            <a:r>
              <a:rPr lang="en-US" sz="2400" dirty="0">
                <a:solidFill>
                  <a:srgbClr val="FF0000"/>
                </a:solidFill>
                <a:cs typeface="Times New Roman" pitchFamily="18" charset="0"/>
              </a:rPr>
              <a:t> </a:t>
            </a:r>
            <a:r>
              <a:rPr lang="en-US" sz="2400" dirty="0" err="1">
                <a:solidFill>
                  <a:srgbClr val="FF0000"/>
                </a:solidFill>
                <a:cs typeface="Times New Roman" pitchFamily="18" charset="0"/>
              </a:rPr>
              <a:t>cây</a:t>
            </a:r>
            <a:r>
              <a:rPr lang="en-US" sz="2400" dirty="0">
                <a:solidFill>
                  <a:srgbClr val="FF0000"/>
                </a:solidFill>
                <a:cs typeface="Times New Roman" pitchFamily="18" charset="0"/>
              </a:rPr>
              <a:t> </a:t>
            </a:r>
            <a:r>
              <a:rPr lang="en-US" sz="2400" dirty="0" err="1">
                <a:solidFill>
                  <a:srgbClr val="FF0000"/>
                </a:solidFill>
                <a:cs typeface="Times New Roman" pitchFamily="18" charset="0"/>
              </a:rPr>
              <a:t>đó</a:t>
            </a:r>
            <a:r>
              <a:rPr lang="en-US" sz="2400" dirty="0">
                <a:solidFill>
                  <a:srgbClr val="FF0000"/>
                </a:solidFill>
                <a:cs typeface="Times New Roman" pitchFamily="18" charset="0"/>
              </a:rPr>
              <a:t>?</a:t>
            </a:r>
          </a:p>
          <a:p>
            <a:pPr>
              <a:defRP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4" descr="m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38084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5" descr="26-%20Phi%20l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95400"/>
            <a:ext cx="35448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AutoShape 6">
            <a:hlinkClick r:id="rId4" action="ppaction://hlinksldjump" highlightClick="1"/>
          </p:cNvPr>
          <p:cNvSpPr>
            <a:spLocks noChangeArrowheads="1"/>
          </p:cNvSpPr>
          <p:nvPr/>
        </p:nvSpPr>
        <p:spPr bwMode="auto">
          <a:xfrm>
            <a:off x="1546225" y="6053138"/>
            <a:ext cx="1752600" cy="6096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a:cs typeface="Times New Roman" pitchFamily="18" charset="0"/>
              </a:rPr>
              <a:t>Hình 1</a:t>
            </a:r>
          </a:p>
        </p:txBody>
      </p:sp>
      <p:sp>
        <p:nvSpPr>
          <p:cNvPr id="45061" name="AutoShape 7">
            <a:hlinkClick r:id="rId5" action="ppaction://hlinksldjump" highlightClick="1"/>
          </p:cNvPr>
          <p:cNvSpPr>
            <a:spLocks noChangeArrowheads="1"/>
          </p:cNvSpPr>
          <p:nvPr/>
        </p:nvSpPr>
        <p:spPr bwMode="auto">
          <a:xfrm>
            <a:off x="6019800" y="6053138"/>
            <a:ext cx="1804988" cy="6096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a:cs typeface="Times New Roman" pitchFamily="18" charset="0"/>
              </a:rPr>
              <a:t>Hình 2</a:t>
            </a:r>
          </a:p>
        </p:txBody>
      </p:sp>
      <p:sp>
        <p:nvSpPr>
          <p:cNvPr id="45062" name="Text Box 13"/>
          <p:cNvSpPr txBox="1">
            <a:spLocks noChangeArrowheads="1"/>
          </p:cNvSpPr>
          <p:nvPr/>
        </p:nvSpPr>
        <p:spPr bwMode="auto">
          <a:xfrm>
            <a:off x="3313113" y="198438"/>
            <a:ext cx="1905000" cy="762000"/>
          </a:xfrm>
          <a:prstGeom prst="rect">
            <a:avLst/>
          </a:prstGeom>
          <a:gradFill rotWithShape="1">
            <a:gsLst>
              <a:gs pos="0">
                <a:srgbClr val="FF6600"/>
              </a:gs>
              <a:gs pos="100000">
                <a:srgbClr val="762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4400" b="1">
                <a:solidFill>
                  <a:srgbClr val="FFFF99"/>
                </a:solidFill>
                <a:latin typeface=".VnTime" pitchFamily="34" charset="0"/>
              </a:rPr>
              <a:t>  </a:t>
            </a:r>
            <a:r>
              <a:rPr lang="en-US" sz="4400" b="1">
                <a:solidFill>
                  <a:srgbClr val="000000"/>
                </a:solidFill>
                <a:latin typeface=".VnTime" pitchFamily="34" charset="0"/>
              </a:rPr>
              <a:t> Tổ 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4" descr="m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441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4902200" y="533400"/>
            <a:ext cx="3657600" cy="2462213"/>
          </a:xfrm>
          <a:prstGeom prst="rect">
            <a:avLst/>
          </a:prstGeom>
          <a:gradFill rotWithShape="1">
            <a:gsLst>
              <a:gs pos="0">
                <a:srgbClr val="FFCC00"/>
              </a:gs>
              <a:gs pos="100000">
                <a:srgbClr val="765E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6pPr>
            <a:lvl7pPr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7pPr>
            <a:lvl8pPr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8pPr>
            <a:lvl9pPr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9pPr>
          </a:lstStyle>
          <a:p>
            <a:pPr eaLnBrk="1" hangingPunct="1">
              <a:spcBef>
                <a:spcPct val="50000"/>
              </a:spcBef>
            </a:pPr>
            <a:r>
              <a:rPr lang="en-US" sz="2800" b="1">
                <a:solidFill>
                  <a:srgbClr val="000000"/>
                </a:solidFill>
                <a:latin typeface=".VnTime" pitchFamily="34" charset="0"/>
              </a:rPr>
              <a:t>C</a:t>
            </a:r>
            <a:r>
              <a:rPr lang="en-US" sz="2800" b="1">
                <a:solidFill>
                  <a:srgbClr val="000000"/>
                </a:solidFill>
                <a:latin typeface="Times New Roman" pitchFamily="18" charset="0"/>
                <a:cs typeface="Times New Roman" pitchFamily="18" charset="0"/>
              </a:rPr>
              <a:t>ây mít :Thân</a:t>
            </a:r>
            <a:r>
              <a:rPr lang="en-US" sz="2800" b="1">
                <a:solidFill>
                  <a:srgbClr val="000000"/>
                </a:solidFill>
                <a:latin typeface=".VnTime" pitchFamily="34" charset="0"/>
              </a:rPr>
              <a:t> thẳng, có nhiều cành, lá. Quả mít to, có gai.</a:t>
            </a:r>
          </a:p>
          <a:p>
            <a:pPr eaLnBrk="1" hangingPunct="1">
              <a:spcBef>
                <a:spcPct val="50000"/>
              </a:spcBef>
            </a:pPr>
            <a:r>
              <a:rPr lang="en-US" sz="2800" b="1">
                <a:solidFill>
                  <a:srgbClr val="000000"/>
                </a:solidFill>
                <a:latin typeface=".VnTime" pitchFamily="34" charset="0"/>
              </a:rPr>
              <a:t>Lợi ích: Cho qủa để ăn,lấy gỗ</a:t>
            </a:r>
          </a:p>
        </p:txBody>
      </p:sp>
      <p:sp>
        <p:nvSpPr>
          <p:cNvPr id="9223" name="Text Box 7"/>
          <p:cNvSpPr txBox="1">
            <a:spLocks noChangeArrowheads="1"/>
          </p:cNvSpPr>
          <p:nvPr/>
        </p:nvSpPr>
        <p:spPr bwMode="auto">
          <a:xfrm>
            <a:off x="1219200" y="5715000"/>
            <a:ext cx="1447800" cy="523875"/>
          </a:xfrm>
          <a:prstGeom prst="rect">
            <a:avLst/>
          </a:prstGeom>
          <a:solidFill>
            <a:srgbClr val="00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6pPr>
            <a:lvl7pPr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7pPr>
            <a:lvl8pPr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8pPr>
            <a:lvl9pPr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9pPr>
          </a:lstStyle>
          <a:p>
            <a:pPr eaLnBrk="1" hangingPunct="1">
              <a:spcBef>
                <a:spcPct val="50000"/>
              </a:spcBef>
            </a:pPr>
            <a:r>
              <a:rPr lang="en-US" sz="2800" b="1">
                <a:solidFill>
                  <a:srgbClr val="FF00FF"/>
                </a:solidFill>
                <a:latin typeface="Times New Roman" pitchFamily="18" charset="0"/>
                <a:cs typeface="Times New Roman" pitchFamily="18" charset="0"/>
              </a:rPr>
              <a:t>Cây mít</a:t>
            </a:r>
          </a:p>
        </p:txBody>
      </p:sp>
      <p:sp>
        <p:nvSpPr>
          <p:cNvPr id="46085" name="AutoShape 8">
            <a:hlinkClick r:id="rId4" action="ppaction://hlinksldjump" highlightClick="1"/>
          </p:cNvPr>
          <p:cNvSpPr>
            <a:spLocks noChangeArrowheads="1"/>
          </p:cNvSpPr>
          <p:nvPr/>
        </p:nvSpPr>
        <p:spPr bwMode="auto">
          <a:xfrm>
            <a:off x="8620125" y="6419850"/>
            <a:ext cx="609600" cy="509588"/>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pic>
        <p:nvPicPr>
          <p:cNvPr id="4608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857625"/>
            <a:ext cx="34385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p:cTn id="7" dur="1000" fill="hold"/>
                                        <p:tgtEl>
                                          <p:spTgt spid="9223"/>
                                        </p:tgtEl>
                                        <p:attrNameLst>
                                          <p:attrName>ppt_x</p:attrName>
                                        </p:attrNameLst>
                                      </p:cBhvr>
                                      <p:tavLst>
                                        <p:tav tm="0">
                                          <p:val>
                                            <p:strVal val="#ppt_x-.2"/>
                                          </p:val>
                                        </p:tav>
                                        <p:tav tm="100000">
                                          <p:val>
                                            <p:strVal val="#ppt_x"/>
                                          </p:val>
                                        </p:tav>
                                      </p:tavLst>
                                    </p:anim>
                                    <p:anim calcmode="lin" valueType="num">
                                      <p:cBhvr>
                                        <p:cTn id="8" dur="1000" fill="hold"/>
                                        <p:tgtEl>
                                          <p:spTgt spid="92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9221"/>
                                        </p:tgtEl>
                                        <p:attrNameLst>
                                          <p:attrName>style.visibility</p:attrName>
                                        </p:attrNameLst>
                                      </p:cBhvr>
                                      <p:to>
                                        <p:strVal val="visible"/>
                                      </p:to>
                                    </p:set>
                                    <p:animEffect transition="in" filter="wheel(4)">
                                      <p:cBhvr>
                                        <p:cTn id="14"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5" descr="26-%20Phi%20l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5867400" cy="510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18" name="Text Box 6"/>
          <p:cNvSpPr txBox="1">
            <a:spLocks noChangeArrowheads="1"/>
          </p:cNvSpPr>
          <p:nvPr/>
        </p:nvSpPr>
        <p:spPr bwMode="auto">
          <a:xfrm>
            <a:off x="6172200" y="688975"/>
            <a:ext cx="2819400" cy="3754438"/>
          </a:xfrm>
          <a:prstGeom prst="rect">
            <a:avLst/>
          </a:prstGeom>
          <a:gradFill rotWithShape="1">
            <a:gsLst>
              <a:gs pos="0">
                <a:schemeClr val="folHlink"/>
              </a:gs>
              <a:gs pos="100000">
                <a:schemeClr val="folHlink">
                  <a:gamma/>
                  <a:shade val="46275"/>
                  <a:invGamma/>
                </a:schemeClr>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800" b="1" dirty="0" err="1">
                <a:solidFill>
                  <a:srgbClr val="000000"/>
                </a:solidFill>
                <a:cs typeface="Times New Roman" panose="02020603050405020304" pitchFamily="18" charset="0"/>
              </a:rPr>
              <a:t>Cây</a:t>
            </a:r>
            <a:r>
              <a:rPr lang="en-US" sz="2800" b="1" dirty="0">
                <a:solidFill>
                  <a:srgbClr val="000000"/>
                </a:solidFill>
                <a:cs typeface="Times New Roman" panose="02020603050405020304" pitchFamily="18" charset="0"/>
              </a:rPr>
              <a:t> phi </a:t>
            </a:r>
            <a:r>
              <a:rPr lang="en-US" sz="2800" b="1" dirty="0" err="1">
                <a:solidFill>
                  <a:srgbClr val="000000"/>
                </a:solidFill>
                <a:cs typeface="Times New Roman" panose="02020603050405020304" pitchFamily="18" charset="0"/>
              </a:rPr>
              <a:t>lao</a:t>
            </a:r>
            <a:r>
              <a:rPr lang="en-US" sz="2800" b="1" dirty="0">
                <a:solidFill>
                  <a:srgbClr val="000000"/>
                </a:solidFill>
                <a:cs typeface="Times New Roman" panose="02020603050405020304" pitchFamily="18" charset="0"/>
              </a:rPr>
              <a:t>: </a:t>
            </a:r>
            <a:r>
              <a:rPr lang="en-US" sz="2800" b="1" dirty="0" err="1">
                <a:solidFill>
                  <a:srgbClr val="000000"/>
                </a:solidFill>
                <a:cs typeface="Times New Roman" panose="02020603050405020304" pitchFamily="18" charset="0"/>
              </a:rPr>
              <a:t>Thân</a:t>
            </a:r>
            <a:r>
              <a:rPr lang="en-US" sz="2800" b="1" dirty="0">
                <a:solidFill>
                  <a:srgbClr val="000000"/>
                </a:solidFill>
                <a:cs typeface="Times New Roman" panose="02020603050405020304" pitchFamily="18" charset="0"/>
              </a:rPr>
              <a:t> </a:t>
            </a:r>
            <a:r>
              <a:rPr lang="en-US" sz="2800" b="1" dirty="0" err="1">
                <a:solidFill>
                  <a:srgbClr val="000000"/>
                </a:solidFill>
                <a:cs typeface="Times New Roman" panose="02020603050405020304" pitchFamily="18" charset="0"/>
              </a:rPr>
              <a:t>tròn</a:t>
            </a:r>
            <a:r>
              <a:rPr lang="en-US" sz="2800" b="1" dirty="0">
                <a:solidFill>
                  <a:srgbClr val="000000"/>
                </a:solidFill>
                <a:cs typeface="Times New Roman" panose="02020603050405020304" pitchFamily="18" charset="0"/>
              </a:rPr>
              <a:t>, </a:t>
            </a:r>
            <a:r>
              <a:rPr lang="en-US" sz="2800" b="1" dirty="0" err="1">
                <a:solidFill>
                  <a:srgbClr val="000000"/>
                </a:solidFill>
                <a:cs typeface="Times New Roman" panose="02020603050405020304" pitchFamily="18" charset="0"/>
              </a:rPr>
              <a:t>cao,thẳng,lá</a:t>
            </a:r>
            <a:r>
              <a:rPr lang="en-US" sz="2800" b="1" dirty="0">
                <a:solidFill>
                  <a:srgbClr val="000000"/>
                </a:solidFill>
                <a:cs typeface="Times New Roman" panose="02020603050405020304" pitchFamily="18" charset="0"/>
              </a:rPr>
              <a:t> </a:t>
            </a:r>
            <a:r>
              <a:rPr lang="en-US" sz="2800" b="1" dirty="0" err="1">
                <a:solidFill>
                  <a:srgbClr val="000000"/>
                </a:solidFill>
                <a:cs typeface="Times New Roman" panose="02020603050405020304" pitchFamily="18" charset="0"/>
              </a:rPr>
              <a:t>dài</a:t>
            </a:r>
            <a:r>
              <a:rPr lang="en-US" sz="2800" b="1" dirty="0">
                <a:solidFill>
                  <a:srgbClr val="000000"/>
                </a:solidFill>
                <a:cs typeface="Times New Roman" panose="02020603050405020304" pitchFamily="18" charset="0"/>
              </a:rPr>
              <a:t> </a:t>
            </a:r>
            <a:r>
              <a:rPr lang="en-US" sz="2800" b="1" dirty="0" err="1">
                <a:solidFill>
                  <a:srgbClr val="000000"/>
                </a:solidFill>
                <a:cs typeface="Times New Roman" panose="02020603050405020304" pitchFamily="18" charset="0"/>
              </a:rPr>
              <a:t>ít</a:t>
            </a:r>
            <a:r>
              <a:rPr lang="en-US" sz="2800" b="1" dirty="0">
                <a:solidFill>
                  <a:srgbClr val="000000"/>
                </a:solidFill>
                <a:cs typeface="Times New Roman" panose="02020603050405020304" pitchFamily="18" charset="0"/>
              </a:rPr>
              <a:t> </a:t>
            </a:r>
            <a:r>
              <a:rPr lang="en-US" sz="2800" b="1" dirty="0" err="1">
                <a:solidFill>
                  <a:srgbClr val="000000"/>
                </a:solidFill>
                <a:cs typeface="Times New Roman" panose="02020603050405020304" pitchFamily="18" charset="0"/>
              </a:rPr>
              <a:t>cành</a:t>
            </a:r>
            <a:r>
              <a:rPr lang="en-US" sz="2800" b="1" dirty="0">
                <a:solidFill>
                  <a:srgbClr val="000000"/>
                </a:solidFill>
                <a:cs typeface="Times New Roman" panose="02020603050405020304" pitchFamily="18" charset="0"/>
              </a:rPr>
              <a:t>. </a:t>
            </a:r>
          </a:p>
          <a:p>
            <a:pPr eaLnBrk="1" hangingPunct="1">
              <a:spcBef>
                <a:spcPct val="50000"/>
              </a:spcBef>
              <a:defRPr/>
            </a:pPr>
            <a:r>
              <a:rPr lang="en-US" sz="2800" b="1" dirty="0" err="1">
                <a:solidFill>
                  <a:srgbClr val="000000"/>
                </a:solidFill>
                <a:cs typeface="Times New Roman" panose="02020603050405020304" pitchFamily="18" charset="0"/>
              </a:rPr>
              <a:t>Lợi</a:t>
            </a:r>
            <a:r>
              <a:rPr lang="en-US" sz="2800" b="1" dirty="0">
                <a:solidFill>
                  <a:srgbClr val="000000"/>
                </a:solidFill>
                <a:cs typeface="Times New Roman" panose="02020603050405020304" pitchFamily="18" charset="0"/>
              </a:rPr>
              <a:t> </a:t>
            </a:r>
            <a:r>
              <a:rPr lang="en-US" sz="2800" b="1" dirty="0" err="1">
                <a:solidFill>
                  <a:srgbClr val="000000"/>
                </a:solidFill>
                <a:cs typeface="Times New Roman" panose="02020603050405020304" pitchFamily="18" charset="0"/>
              </a:rPr>
              <a:t>ích:chắn</a:t>
            </a:r>
            <a:r>
              <a:rPr lang="en-US" sz="2800" b="1" dirty="0">
                <a:solidFill>
                  <a:srgbClr val="000000"/>
                </a:solidFill>
                <a:cs typeface="Times New Roman" panose="02020603050405020304" pitchFamily="18" charset="0"/>
              </a:rPr>
              <a:t> </a:t>
            </a:r>
            <a:r>
              <a:rPr lang="en-US" sz="2800" b="1" dirty="0" err="1">
                <a:solidFill>
                  <a:srgbClr val="000000"/>
                </a:solidFill>
                <a:cs typeface="Times New Roman" panose="02020603050405020304" pitchFamily="18" charset="0"/>
              </a:rPr>
              <a:t>gió</a:t>
            </a:r>
            <a:r>
              <a:rPr lang="en-US" sz="2800" b="1" dirty="0">
                <a:solidFill>
                  <a:srgbClr val="000000"/>
                </a:solidFill>
                <a:cs typeface="Times New Roman" panose="02020603050405020304" pitchFamily="18" charset="0"/>
              </a:rPr>
              <a:t> ,</a:t>
            </a:r>
            <a:r>
              <a:rPr lang="en-US" sz="2800" b="1" dirty="0" err="1">
                <a:solidFill>
                  <a:srgbClr val="000000"/>
                </a:solidFill>
                <a:cs typeface="Times New Roman" panose="02020603050405020304" pitchFamily="18" charset="0"/>
              </a:rPr>
              <a:t>chắn</a:t>
            </a:r>
            <a:r>
              <a:rPr lang="en-US" sz="2800" b="1" dirty="0">
                <a:solidFill>
                  <a:srgbClr val="000000"/>
                </a:solidFill>
                <a:cs typeface="Times New Roman" panose="02020603050405020304" pitchFamily="18" charset="0"/>
              </a:rPr>
              <a:t> </a:t>
            </a:r>
            <a:r>
              <a:rPr lang="en-US" sz="2800" b="1" dirty="0" err="1">
                <a:solidFill>
                  <a:srgbClr val="000000"/>
                </a:solidFill>
                <a:cs typeface="Times New Roman" panose="02020603050405020304" pitchFamily="18" charset="0"/>
              </a:rPr>
              <a:t>cát,làm</a:t>
            </a:r>
            <a:r>
              <a:rPr lang="en-US" sz="2800" b="1" dirty="0">
                <a:solidFill>
                  <a:srgbClr val="000000"/>
                </a:solidFill>
                <a:cs typeface="Times New Roman" panose="02020603050405020304" pitchFamily="18" charset="0"/>
              </a:rPr>
              <a:t> </a:t>
            </a:r>
            <a:r>
              <a:rPr lang="en-US" sz="2800" b="1" dirty="0" err="1">
                <a:solidFill>
                  <a:srgbClr val="000000"/>
                </a:solidFill>
                <a:cs typeface="Times New Roman" panose="02020603050405020304" pitchFamily="18" charset="0"/>
              </a:rPr>
              <a:t>cảnh,cho</a:t>
            </a:r>
            <a:r>
              <a:rPr lang="en-US" sz="2800" b="1" dirty="0">
                <a:solidFill>
                  <a:srgbClr val="000000"/>
                </a:solidFill>
                <a:cs typeface="Times New Roman" panose="02020603050405020304" pitchFamily="18" charset="0"/>
              </a:rPr>
              <a:t> </a:t>
            </a:r>
            <a:r>
              <a:rPr lang="en-US" sz="2800" b="1" dirty="0" err="1">
                <a:solidFill>
                  <a:srgbClr val="000000"/>
                </a:solidFill>
                <a:cs typeface="Times New Roman" panose="02020603050405020304" pitchFamily="18" charset="0"/>
              </a:rPr>
              <a:t>bóng</a:t>
            </a:r>
            <a:r>
              <a:rPr lang="en-US" sz="2800" b="1" dirty="0">
                <a:solidFill>
                  <a:srgbClr val="000000"/>
                </a:solidFill>
                <a:cs typeface="Times New Roman" panose="02020603050405020304" pitchFamily="18" charset="0"/>
              </a:rPr>
              <a:t> </a:t>
            </a:r>
            <a:r>
              <a:rPr lang="en-US" sz="2800" b="1" dirty="0" err="1">
                <a:solidFill>
                  <a:srgbClr val="000000"/>
                </a:solidFill>
                <a:cs typeface="Times New Roman" panose="02020603050405020304" pitchFamily="18" charset="0"/>
              </a:rPr>
              <a:t>mát</a:t>
            </a:r>
            <a:r>
              <a:rPr lang="en-US" sz="2800" b="1" dirty="0">
                <a:solidFill>
                  <a:srgbClr val="000000"/>
                </a:solidFill>
                <a:cs typeface="Times New Roman" panose="02020603050405020304" pitchFamily="18" charset="0"/>
              </a:rPr>
              <a:t>.</a:t>
            </a:r>
          </a:p>
        </p:txBody>
      </p:sp>
      <p:sp>
        <p:nvSpPr>
          <p:cNvPr id="13319" name="Text Box 7"/>
          <p:cNvSpPr txBox="1">
            <a:spLocks noChangeArrowheads="1"/>
          </p:cNvSpPr>
          <p:nvPr/>
        </p:nvSpPr>
        <p:spPr bwMode="auto">
          <a:xfrm>
            <a:off x="1866900" y="6054725"/>
            <a:ext cx="2133600" cy="528638"/>
          </a:xfrm>
          <a:prstGeom prst="rect">
            <a:avLst/>
          </a:prstGeom>
          <a:solidFill>
            <a:srgbClr val="66FF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2800" b="1">
                <a:solidFill>
                  <a:srgbClr val="FF0000"/>
                </a:solidFill>
                <a:latin typeface="Times New Roman" pitchFamily="18" charset="0"/>
                <a:cs typeface="Times New Roman" pitchFamily="18" charset="0"/>
              </a:rPr>
              <a:t>Cây phi lao</a:t>
            </a:r>
          </a:p>
        </p:txBody>
      </p:sp>
      <p:sp>
        <p:nvSpPr>
          <p:cNvPr id="47109" name="AutoShape 12">
            <a:hlinkClick r:id="rId3" action="ppaction://hlinksldjump" highlightClick="1"/>
          </p:cNvPr>
          <p:cNvSpPr>
            <a:spLocks noChangeArrowheads="1"/>
          </p:cNvSpPr>
          <p:nvPr/>
        </p:nvSpPr>
        <p:spPr bwMode="auto">
          <a:xfrm>
            <a:off x="8534400" y="6324600"/>
            <a:ext cx="609600" cy="5334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fade">
                                      <p:cBhvr>
                                        <p:cTn id="7" dur="800" decel="100000"/>
                                        <p:tgtEl>
                                          <p:spTgt spid="13319"/>
                                        </p:tgtEl>
                                      </p:cBhvr>
                                    </p:animEffect>
                                    <p:anim calcmode="lin" valueType="num">
                                      <p:cBhvr>
                                        <p:cTn id="8" dur="800" decel="100000" fill="hold"/>
                                        <p:tgtEl>
                                          <p:spTgt spid="13319"/>
                                        </p:tgtEl>
                                        <p:attrNameLst>
                                          <p:attrName>style.rotation</p:attrName>
                                        </p:attrNameLst>
                                      </p:cBhvr>
                                      <p:tavLst>
                                        <p:tav tm="0">
                                          <p:val>
                                            <p:fltVal val="-90"/>
                                          </p:val>
                                        </p:tav>
                                        <p:tav tm="100000">
                                          <p:val>
                                            <p:fltVal val="0"/>
                                          </p:val>
                                        </p:tav>
                                      </p:tavLst>
                                    </p:anim>
                                    <p:anim calcmode="lin" valueType="num">
                                      <p:cBhvr>
                                        <p:cTn id="9" dur="800" decel="100000" fill="hold"/>
                                        <p:tgtEl>
                                          <p:spTgt spid="13319"/>
                                        </p:tgtEl>
                                        <p:attrNameLst>
                                          <p:attrName>ppt_x</p:attrName>
                                        </p:attrNameLst>
                                      </p:cBhvr>
                                      <p:tavLst>
                                        <p:tav tm="0">
                                          <p:val>
                                            <p:strVal val="#ppt_x+0.4"/>
                                          </p:val>
                                        </p:tav>
                                        <p:tav tm="100000">
                                          <p:val>
                                            <p:strVal val="#ppt_x-0.05"/>
                                          </p:val>
                                        </p:tav>
                                      </p:tavLst>
                                    </p:anim>
                                    <p:anim calcmode="lin" valueType="num">
                                      <p:cBhvr>
                                        <p:cTn id="10" dur="800" decel="100000" fill="hold"/>
                                        <p:tgtEl>
                                          <p:spTgt spid="133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9"/>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3318"/>
                                        </p:tgtEl>
                                        <p:attrNameLst>
                                          <p:attrName>style.visibility</p:attrName>
                                        </p:attrNameLst>
                                      </p:cBhvr>
                                      <p:to>
                                        <p:strVal val="visible"/>
                                      </p:to>
                                    </p:set>
                                    <p:anim calcmode="discrete" valueType="clr">
                                      <p:cBhvr override="childStyle">
                                        <p:cTn id="17" dur="80"/>
                                        <p:tgtEl>
                                          <p:spTgt spid="1331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3318"/>
                                        </p:tgtEl>
                                        <p:attrNameLst>
                                          <p:attrName>fillcolor</p:attrName>
                                        </p:attrNameLst>
                                      </p:cBhvr>
                                      <p:tavLst>
                                        <p:tav tm="0">
                                          <p:val>
                                            <p:clrVal>
                                              <a:schemeClr val="accent2"/>
                                            </p:clrVal>
                                          </p:val>
                                        </p:tav>
                                        <p:tav tm="50000">
                                          <p:val>
                                            <p:clrVal>
                                              <a:schemeClr val="hlink"/>
                                            </p:clrVal>
                                          </p:val>
                                        </p:tav>
                                      </p:tavLst>
                                    </p:anim>
                                    <p:set>
                                      <p:cBhvr>
                                        <p:cTn id="19" dur="80"/>
                                        <p:tgtEl>
                                          <p:spTgt spid="133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1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4" descr="cay 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03313"/>
            <a:ext cx="3733800" cy="476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8131" name="Picture 5" descr="đu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03313"/>
            <a:ext cx="3657600" cy="4800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132" name="AutoShape 6">
            <a:hlinkClick r:id="rId4" action="ppaction://hlinksldjump" highlightClick="1"/>
          </p:cNvPr>
          <p:cNvSpPr>
            <a:spLocks noChangeArrowheads="1"/>
          </p:cNvSpPr>
          <p:nvPr/>
        </p:nvSpPr>
        <p:spPr bwMode="auto">
          <a:xfrm>
            <a:off x="1225550" y="6096000"/>
            <a:ext cx="1890713" cy="62865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a:latin typeface=".VnTime" pitchFamily="34" charset="0"/>
              </a:rPr>
              <a:t>Hình 3</a:t>
            </a:r>
          </a:p>
        </p:txBody>
      </p:sp>
      <p:sp>
        <p:nvSpPr>
          <p:cNvPr id="48133" name="AutoShape 7">
            <a:hlinkClick r:id="rId5" action="ppaction://hlinksldjump" highlightClick="1"/>
          </p:cNvPr>
          <p:cNvSpPr>
            <a:spLocks noChangeArrowheads="1"/>
          </p:cNvSpPr>
          <p:nvPr/>
        </p:nvSpPr>
        <p:spPr bwMode="auto">
          <a:xfrm>
            <a:off x="6057900" y="6096000"/>
            <a:ext cx="1905000" cy="661988"/>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a:latin typeface=".VnTime" pitchFamily="34" charset="0"/>
              </a:rPr>
              <a:t>Hình 4</a:t>
            </a:r>
          </a:p>
        </p:txBody>
      </p:sp>
      <p:sp>
        <p:nvSpPr>
          <p:cNvPr id="48134" name="Text Box 8"/>
          <p:cNvSpPr txBox="1">
            <a:spLocks noChangeArrowheads="1"/>
          </p:cNvSpPr>
          <p:nvPr/>
        </p:nvSpPr>
        <p:spPr bwMode="auto">
          <a:xfrm>
            <a:off x="3429000" y="14288"/>
            <a:ext cx="1905000" cy="762000"/>
          </a:xfrm>
          <a:prstGeom prst="rect">
            <a:avLst/>
          </a:prstGeom>
          <a:gradFill rotWithShape="1">
            <a:gsLst>
              <a:gs pos="0">
                <a:srgbClr val="FF6600"/>
              </a:gs>
              <a:gs pos="100000">
                <a:srgbClr val="762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50000"/>
              </a:spcBef>
            </a:pPr>
            <a:r>
              <a:rPr lang="en-US" sz="4400" b="1">
                <a:solidFill>
                  <a:srgbClr val="FFFF99"/>
                </a:solidFill>
                <a:latin typeface=".VnTime" pitchFamily="34" charset="0"/>
              </a:rPr>
              <a:t>  Tổ 2</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2293880"/>
  <p:tag name="VIOLETTITLE" val="Bài 25. Một số loài cây sống trên cạn"/>
  <p:tag name="VIOLETLESSON" val="25"/>
  <p:tag name="VIOLETCATID" val="2001792"/>
  <p:tag name="VIOLETSUBJECT" val="Tự nhiên và Xã hội 2"/>
  <p:tag name="VIOLETAUTHORID" val="11797208"/>
  <p:tag name="VIOLETAUTHORNAME" val="ĐÀO THỊ HẠNH"/>
  <p:tag name="VIOLETAUTHORAVATAR" val="no_avatarf.jpg"/>
  <p:tag name="VIOLETAUTHORADDRESS" val="CDSP HÀ TÂY - HÀ NỘI"/>
  <p:tag name="VIOLETDATE" val="2018-02-25 16:03:43"/>
  <p:tag name="VIOLETHIT" val="372"/>
  <p:tag name="VIOLETLIKE"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842</Words>
  <Application>Microsoft Office PowerPoint</Application>
  <PresentationFormat>On-screen Show (4:3)</PresentationFormat>
  <Paragraphs>261</Paragraphs>
  <Slides>37</Slides>
  <Notes>4</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37</vt:i4>
      </vt:variant>
    </vt:vector>
  </HeadingPairs>
  <TitlesOfParts>
    <vt:vector size="48" baseType="lpstr">
      <vt:lpstr>Times New Roman</vt:lpstr>
      <vt:lpstr>Arial</vt:lpstr>
      <vt:lpstr>.VnTime</vt:lpstr>
      <vt:lpstr>Calibri</vt:lpstr>
      <vt:lpstr>Tahoma</vt:lpstr>
      <vt:lpstr>Wingdings</vt:lpstr>
      <vt:lpstr>Segoe UI Light</vt:lpstr>
      <vt:lpstr>Verdana</vt:lpstr>
      <vt:lpstr>Default Design</vt:lpstr>
      <vt:lpstr>Textured</vt:lpstr>
      <vt:lpstr>Digital Dots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Hình 1: Cây mít, Hình 2: Cây phi lao  Hình 3:Cây ngô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macsang2006</dc:creator>
  <cp:lastModifiedBy>Administrator</cp:lastModifiedBy>
  <cp:revision>95</cp:revision>
  <dcterms:created xsi:type="dcterms:W3CDTF">2009-02-15T23:25:36Z</dcterms:created>
  <dcterms:modified xsi:type="dcterms:W3CDTF">2018-03-19T11:22:49Z</dcterms:modified>
</cp:coreProperties>
</file>